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68" r:id="rId1"/>
  </p:sldMasterIdLst>
  <p:notesMasterIdLst>
    <p:notesMasterId r:id="rId17"/>
  </p:notesMasterIdLst>
  <p:sldIdLst>
    <p:sldId id="296" r:id="rId2"/>
    <p:sldId id="298" r:id="rId3"/>
    <p:sldId id="300" r:id="rId4"/>
    <p:sldId id="305" r:id="rId5"/>
    <p:sldId id="306" r:id="rId6"/>
    <p:sldId id="307" r:id="rId7"/>
    <p:sldId id="303" r:id="rId8"/>
    <p:sldId id="299" r:id="rId9"/>
    <p:sldId id="301" r:id="rId10"/>
    <p:sldId id="302" r:id="rId11"/>
    <p:sldId id="304" r:id="rId12"/>
    <p:sldId id="293" r:id="rId13"/>
    <p:sldId id="281" r:id="rId14"/>
    <p:sldId id="282" r:id="rId15"/>
    <p:sldId id="297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719" autoAdjust="0"/>
    <p:restoredTop sz="65530" autoAdjust="0"/>
  </p:normalViewPr>
  <p:slideViewPr>
    <p:cSldViewPr snapToGrid="0">
      <p:cViewPr varScale="1">
        <p:scale>
          <a:sx n="73" d="100"/>
          <a:sy n="73" d="100"/>
        </p:scale>
        <p:origin x="7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C4CAE5-53D1-4A78-8009-4E652B73037F}" type="datetimeFigureOut">
              <a:rPr lang="en-US" smtClean="0"/>
              <a:t>11-Oct-23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D3A8D1-0CD2-4158-A4F3-CBD60C0FA4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9513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D3A8D1-0CD2-4158-A4F3-CBD60C0FA4C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3743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D3A8D1-0CD2-4158-A4F3-CBD60C0FA4C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0749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D3A8D1-0CD2-4158-A4F3-CBD60C0FA4C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4496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D3A8D1-0CD2-4158-A4F3-CBD60C0FA4C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7737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11-Oct-23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2741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11-Oct-23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76853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11-Oct-23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252705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11-Oct-23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75873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11-Oct-23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288570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11-Oct-23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00615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/>
              <a:t>11-Oct-23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60416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11-Oct-23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67695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11-Oct-23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69249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11-Oct-23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1225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smtClean="0"/>
              <a:t>11-Oct-23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57082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11-Oct-23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48976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11-Oct-23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1185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11-Oct-23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45377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11-Oct-23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81538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11-Oct-23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06885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11-Oct-23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7030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  <p:sldLayoutId id="2147483780" r:id="rId12"/>
    <p:sldLayoutId id="2147483781" r:id="rId13"/>
    <p:sldLayoutId id="2147483782" r:id="rId14"/>
    <p:sldLayoutId id="2147483783" r:id="rId15"/>
    <p:sldLayoutId id="2147483784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skills.gov.bd/?fbclid=IwAR04zXxAlP528v4lqE-I3Fh3qyIdSIeqd6J0Ptit8_OZKurfs4jLbIQKSyM" TargetMode="Externa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5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3152" y="621475"/>
            <a:ext cx="8526484" cy="684810"/>
          </a:xfrm>
        </p:spPr>
        <p:txBody>
          <a:bodyPr>
            <a:normAutofit fontScale="90000"/>
          </a:bodyPr>
          <a:lstStyle/>
          <a:p>
            <a:pPr marL="0" indent="0" algn="ctr"/>
            <a:r>
              <a:rPr lang="en-US" sz="4900" b="1" u="sng" dirty="0" err="1">
                <a:solidFill>
                  <a:srgbClr val="FF0000"/>
                </a:solidFill>
                <a:latin typeface="SutonnyMJ" pitchFamily="2" charset="0"/>
                <a:cs typeface="SutonnyMJ" pitchFamily="2" charset="0"/>
              </a:rPr>
              <a:t>cvV</a:t>
            </a:r>
            <a:r>
              <a:rPr lang="en-US" sz="4900" b="1" u="sng" dirty="0">
                <a:solidFill>
                  <a:srgbClr val="FF0000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4900" b="1" u="sng" dirty="0" err="1">
                <a:solidFill>
                  <a:srgbClr val="FF0000"/>
                </a:solidFill>
                <a:latin typeface="SutonnyMJ" pitchFamily="2" charset="0"/>
                <a:cs typeface="SutonnyMJ" pitchFamily="2" charset="0"/>
              </a:rPr>
              <a:t>cwiwPwZ</a:t>
            </a:r>
            <a:r>
              <a:rPr lang="en-US" b="1" u="sng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/>
            </a:r>
            <a:br>
              <a:rPr lang="en-US" b="1" u="sng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</a:b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54896987"/>
              </p:ext>
            </p:extLst>
          </p:nvPr>
        </p:nvGraphicFramePr>
        <p:xfrm>
          <a:off x="1146412" y="1412875"/>
          <a:ext cx="8284191" cy="3505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8419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20000"/>
                        </a:lnSpc>
                        <a:buNone/>
                      </a:pPr>
                      <a:r>
                        <a:rPr lang="en-US" sz="4000" b="1" dirty="0" err="1">
                          <a:solidFill>
                            <a:schemeClr val="tx1"/>
                          </a:solidFill>
                          <a:latin typeface="SutonnyMJ" pitchFamily="2" charset="0"/>
                          <a:cs typeface="SutonnyMJ" pitchFamily="2" charset="0"/>
                        </a:rPr>
                        <a:t>wWwm</a:t>
                      </a:r>
                      <a:r>
                        <a:rPr lang="en-US" sz="4000" b="1" dirty="0">
                          <a:solidFill>
                            <a:schemeClr val="tx1"/>
                          </a:solidFill>
                          <a:latin typeface="SutonnyMJ" pitchFamily="2" charset="0"/>
                          <a:cs typeface="SutonnyMJ" pitchFamily="2" charset="0"/>
                        </a:rPr>
                        <a:t> †</a:t>
                      </a:r>
                      <a:r>
                        <a:rPr lang="en-US" sz="4000" b="1" dirty="0" err="1" smtClean="0">
                          <a:solidFill>
                            <a:schemeClr val="tx1"/>
                          </a:solidFill>
                          <a:latin typeface="SutonnyMJ" pitchFamily="2" charset="0"/>
                          <a:cs typeface="SutonnyMJ" pitchFamily="2" charset="0"/>
                        </a:rPr>
                        <a:t>gwkbm</a:t>
                      </a:r>
                      <a:r>
                        <a:rPr lang="en-US" sz="4000" b="1" dirty="0" smtClean="0">
                          <a:solidFill>
                            <a:schemeClr val="tx1"/>
                          </a:solidFill>
                          <a:latin typeface="SutonnyMJ" pitchFamily="2" charset="0"/>
                          <a:cs typeface="SutonnyMJ" pitchFamily="2" charset="0"/>
                        </a:rPr>
                        <a:t> </a:t>
                      </a:r>
                      <a:r>
                        <a:rPr lang="en-US" sz="4000" b="1" dirty="0">
                          <a:solidFill>
                            <a:schemeClr val="tx1"/>
                          </a:solidFill>
                          <a:latin typeface="SutonnyMJ" pitchFamily="2" charset="0"/>
                          <a:cs typeface="SutonnyMJ" pitchFamily="2" charset="0"/>
                        </a:rPr>
                        <a:t>(66742)</a:t>
                      </a:r>
                    </a:p>
                    <a:p>
                      <a:pPr marL="0" indent="0" algn="ctr">
                        <a:lnSpc>
                          <a:spcPct val="120000"/>
                        </a:lnSpc>
                        <a:buNone/>
                      </a:pPr>
                      <a:r>
                        <a:rPr lang="en-US" sz="4000" b="1" dirty="0" smtClean="0">
                          <a:solidFill>
                            <a:schemeClr val="tx1"/>
                          </a:solidFill>
                          <a:latin typeface="SutonnyMJ" pitchFamily="2" charset="0"/>
                          <a:cs typeface="SutonnyMJ" pitchFamily="2" charset="0"/>
                        </a:rPr>
                        <a:t>  </a:t>
                      </a:r>
                      <a:r>
                        <a:rPr lang="en-US" sz="4000" b="1" dirty="0" err="1" smtClean="0">
                          <a:solidFill>
                            <a:schemeClr val="tx1"/>
                          </a:solidFill>
                          <a:latin typeface="SutonnyMJ" pitchFamily="2" charset="0"/>
                          <a:cs typeface="SutonnyMJ" pitchFamily="2" charset="0"/>
                        </a:rPr>
                        <a:t>ce©t</a:t>
                      </a:r>
                      <a:r>
                        <a:rPr lang="en-US" sz="4000" b="1" dirty="0" smtClean="0">
                          <a:solidFill>
                            <a:schemeClr val="tx1"/>
                          </a:solidFill>
                          <a:latin typeface="SutonnyMJ" pitchFamily="2" charset="0"/>
                          <a:cs typeface="SutonnyMJ" pitchFamily="2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chemeClr val="tx1"/>
                          </a:solidFill>
                          <a:latin typeface="SutonnyMJ" pitchFamily="2" charset="0"/>
                          <a:cs typeface="SutonnyMJ" pitchFamily="2" charset="0"/>
                        </a:rPr>
                        <a:t>PZz</a:t>
                      </a:r>
                      <a:r>
                        <a:rPr lang="en-US" sz="4000" b="1" dirty="0">
                          <a:solidFill>
                            <a:schemeClr val="tx1"/>
                          </a:solidFill>
                          <a:latin typeface="SutonnyMJ" pitchFamily="2" charset="0"/>
                          <a:cs typeface="SutonnyMJ" pitchFamily="2" charset="0"/>
                        </a:rPr>
                        <a:t>_©, †</a:t>
                      </a:r>
                      <a:r>
                        <a:rPr lang="en-US" sz="4000" b="1" dirty="0" err="1" smtClean="0">
                          <a:solidFill>
                            <a:schemeClr val="tx1"/>
                          </a:solidFill>
                          <a:latin typeface="SutonnyMJ" pitchFamily="2" charset="0"/>
                          <a:cs typeface="SutonnyMJ" pitchFamily="2" charset="0"/>
                        </a:rPr>
                        <a:t>UK‡bvjwRt</a:t>
                      </a:r>
                      <a:r>
                        <a:rPr lang="en-US" sz="4000" b="1" dirty="0" smtClean="0">
                          <a:solidFill>
                            <a:schemeClr val="tx1"/>
                          </a:solidFill>
                          <a:latin typeface="SutonnyMJ" pitchFamily="2" charset="0"/>
                          <a:cs typeface="SutonnyMJ" pitchFamily="2" charset="0"/>
                        </a:rPr>
                        <a:t> </a:t>
                      </a:r>
                      <a:r>
                        <a:rPr lang="en-US" sz="4000" b="1" dirty="0" err="1" smtClean="0">
                          <a:solidFill>
                            <a:schemeClr val="tx1"/>
                          </a:solidFill>
                          <a:latin typeface="SutonnyMJ" pitchFamily="2" charset="0"/>
                          <a:cs typeface="SutonnyMJ" pitchFamily="2" charset="0"/>
                        </a:rPr>
                        <a:t>B‡jKwUªK¨vj</a:t>
                      </a:r>
                      <a:endParaRPr lang="en-US" sz="4000" b="1" dirty="0" smtClean="0">
                        <a:solidFill>
                          <a:schemeClr val="tx1"/>
                        </a:solidFill>
                        <a:latin typeface="SutonnyMJ" pitchFamily="2" charset="0"/>
                        <a:cs typeface="SutonnyMJ" pitchFamily="2" charset="0"/>
                      </a:endParaRPr>
                    </a:p>
                    <a:p>
                      <a:pPr marL="0" indent="0" algn="ctr">
                        <a:lnSpc>
                          <a:spcPct val="120000"/>
                        </a:lnSpc>
                        <a:buNone/>
                      </a:pPr>
                      <a:r>
                        <a:rPr kumimoji="0" lang="en-US" sz="40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utonnyMJ" pitchFamily="2" charset="0"/>
                          <a:ea typeface="+mn-ea"/>
                          <a:cs typeface="SutonnyMJ" pitchFamily="2" charset="0"/>
                        </a:rPr>
                        <a:t>Aa¨vq</a:t>
                      </a:r>
                      <a:r>
                        <a:rPr kumimoji="0" lang="en-US" sz="4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-(</a:t>
                      </a:r>
                      <a:r>
                        <a:rPr kumimoji="0" lang="en-US" sz="4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utonnyMJ" pitchFamily="2" charset="0"/>
                          <a:ea typeface="+mn-ea"/>
                          <a:cs typeface="SutonnyMJ" pitchFamily="2" charset="0"/>
                        </a:rPr>
                        <a:t>12) </a:t>
                      </a:r>
                    </a:p>
                    <a:p>
                      <a:pPr algn="ctr"/>
                      <a:r>
                        <a:rPr kumimoji="0" lang="en-US" sz="40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utonnyMJ" pitchFamily="2" charset="0"/>
                          <a:ea typeface="+mn-ea"/>
                          <a:cs typeface="SutonnyMJ" pitchFamily="2" charset="0"/>
                        </a:rPr>
                        <a:t>wWwm</a:t>
                      </a:r>
                      <a:r>
                        <a:rPr kumimoji="0" lang="en-US" sz="4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utonnyMJ" pitchFamily="2" charset="0"/>
                          <a:ea typeface="+mn-ea"/>
                          <a:cs typeface="SutonnyMJ" pitchFamily="2" charset="0"/>
                        </a:rPr>
                        <a:t> ‡</a:t>
                      </a:r>
                      <a:r>
                        <a:rPr kumimoji="0" lang="en-US" sz="40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utonnyMJ" pitchFamily="2" charset="0"/>
                          <a:ea typeface="+mn-ea"/>
                          <a:cs typeface="SutonnyMJ" pitchFamily="2" charset="0"/>
                        </a:rPr>
                        <a:t>gvU‡ii</a:t>
                      </a:r>
                      <a:r>
                        <a:rPr kumimoji="0" lang="en-US" sz="4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utonnyMJ" pitchFamily="2" charset="0"/>
                          <a:ea typeface="+mn-ea"/>
                          <a:cs typeface="SutonnyMJ" pitchFamily="2" charset="0"/>
                        </a:rPr>
                        <a:t> </a:t>
                      </a:r>
                      <a:r>
                        <a:rPr kumimoji="0" lang="en-US" sz="40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utonnyMJ" pitchFamily="2" charset="0"/>
                          <a:ea typeface="+mn-ea"/>
                          <a:cs typeface="SutonnyMJ" pitchFamily="2" charset="0"/>
                        </a:rPr>
                        <a:t>Kvh©YxwZ</a:t>
                      </a:r>
                      <a:endParaRPr lang="en-US" sz="4000" dirty="0" smtClean="0"/>
                    </a:p>
                    <a:p>
                      <a:endParaRPr lang="en-US" sz="4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9892145" y="318655"/>
            <a:ext cx="19673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SutonnyMJ" pitchFamily="2" charset="0"/>
                <a:cs typeface="SutonnyMJ" pitchFamily="2" charset="0"/>
              </a:rPr>
              <a:t>Pjgvb</a:t>
            </a:r>
            <a:r>
              <a:rPr lang="en-US" sz="4000" b="1" dirty="0" smtClean="0">
                <a:latin typeface="SutonnyMJ" pitchFamily="2" charset="0"/>
                <a:cs typeface="SutonnyMJ" pitchFamily="2" charset="0"/>
              </a:rPr>
              <a:t>....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146630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128A407-4E75-41C0-B952-B227C60F38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1200727"/>
            <a:ext cx="10988193" cy="484063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3100" b="1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1| </a:t>
            </a:r>
            <a:r>
              <a:rPr lang="en-US" sz="3200" b="1" dirty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‡</a:t>
            </a:r>
            <a:r>
              <a:rPr lang="en-US" sz="3200" b="1" dirty="0" err="1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gvUi</a:t>
            </a:r>
            <a:r>
              <a:rPr lang="en-US" sz="3200" b="1" dirty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Kv‡K</a:t>
            </a:r>
            <a:r>
              <a:rPr lang="en-US" sz="3200" b="1" dirty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 e‡j</a:t>
            </a:r>
            <a:r>
              <a:rPr lang="en-US" sz="3200" b="1" dirty="0" smtClean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?</a:t>
            </a:r>
          </a:p>
          <a:p>
            <a:pPr marL="0" indent="0">
              <a:buNone/>
            </a:pPr>
            <a:r>
              <a:rPr lang="en-US" sz="3200" b="1" dirty="0" smtClean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2| </a:t>
            </a:r>
            <a:r>
              <a:rPr lang="en-US" sz="3200" b="1" dirty="0" err="1" smtClean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wWwm</a:t>
            </a:r>
            <a:r>
              <a:rPr lang="en-US" sz="3200" b="1" dirty="0" smtClean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b="1" dirty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‡</a:t>
            </a:r>
            <a:r>
              <a:rPr lang="en-US" sz="3200" b="1" dirty="0" err="1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gvUi</a:t>
            </a:r>
            <a:r>
              <a:rPr lang="en-US" sz="3200" b="1" dirty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Kv‡K</a:t>
            </a:r>
            <a:r>
              <a:rPr lang="en-US" sz="3200" b="1" dirty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 e‡j?</a:t>
            </a:r>
          </a:p>
          <a:p>
            <a:pPr marL="0" indent="0">
              <a:buNone/>
            </a:pPr>
            <a:r>
              <a:rPr lang="en-US" sz="3100" b="1" dirty="0" smtClean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3| </a:t>
            </a:r>
            <a:r>
              <a:rPr lang="en-US" sz="3100" b="1" dirty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†</a:t>
            </a:r>
            <a:r>
              <a:rPr lang="en-US" sz="3100" b="1" dirty="0" err="1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Rbv‡iUi</a:t>
            </a:r>
            <a:r>
              <a:rPr lang="en-US" sz="3100" b="1" dirty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  </a:t>
            </a:r>
            <a:r>
              <a:rPr lang="en-US" sz="3100" b="1" dirty="0" err="1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KLb</a:t>
            </a:r>
            <a:r>
              <a:rPr lang="en-US" sz="3100" b="1" dirty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 †</a:t>
            </a:r>
            <a:r>
              <a:rPr lang="en-US" sz="3100" b="1" dirty="0" err="1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gvUi</a:t>
            </a:r>
            <a:r>
              <a:rPr lang="en-US" sz="3100" b="1" dirty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wnmv‡e</a:t>
            </a:r>
            <a:r>
              <a:rPr lang="en-US" sz="3100" b="1" dirty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P‡j</a:t>
            </a:r>
            <a:r>
              <a:rPr lang="en-US" sz="3100" b="1" dirty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?</a:t>
            </a:r>
          </a:p>
          <a:p>
            <a:pPr marL="0" indent="0">
              <a:buNone/>
            </a:pPr>
            <a:r>
              <a:rPr lang="en-US" sz="3100" b="1" dirty="0" err="1" smtClean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DËi</a:t>
            </a:r>
            <a:r>
              <a:rPr lang="en-US" sz="3100" b="1" dirty="0" smtClean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 t </a:t>
            </a:r>
            <a:r>
              <a:rPr lang="en-US" sz="3100" b="1" dirty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†</a:t>
            </a:r>
            <a:r>
              <a:rPr lang="en-US" sz="3100" b="1" dirty="0" err="1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Kvb</a:t>
            </a:r>
            <a:r>
              <a:rPr lang="en-US" sz="3100" b="1" dirty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 †</a:t>
            </a:r>
            <a:r>
              <a:rPr lang="en-US" sz="3100" b="1" dirty="0" err="1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RbvU‡ii</a:t>
            </a:r>
            <a:r>
              <a:rPr lang="en-US" sz="3100" b="1" dirty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wdì‡K</a:t>
            </a:r>
            <a:r>
              <a:rPr lang="en-US" sz="3100" b="1" dirty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 AwZwi³ </a:t>
            </a:r>
            <a:r>
              <a:rPr lang="en-US" sz="3100" b="1" dirty="0" err="1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cwigv‡Y</a:t>
            </a:r>
            <a:r>
              <a:rPr lang="en-US" sz="3100" b="1" dirty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 `</a:t>
            </a:r>
            <a:r>
              <a:rPr lang="en-US" sz="3100" b="1" dirty="0" err="1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ye©j</a:t>
            </a:r>
            <a:r>
              <a:rPr lang="en-US" sz="3100" b="1" dirty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K‡i</a:t>
            </a:r>
            <a:r>
              <a:rPr lang="en-US" sz="3100" b="1" dirty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Gi</a:t>
            </a:r>
            <a:r>
              <a:rPr lang="en-US" sz="3100" b="1" dirty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Drcbœ</a:t>
            </a:r>
            <a:r>
              <a:rPr lang="en-US" sz="3100" b="1" dirty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 †</a:t>
            </a:r>
            <a:r>
              <a:rPr lang="en-US" sz="3100" b="1" dirty="0" err="1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fv‡ëR‡K</a:t>
            </a:r>
            <a:r>
              <a:rPr lang="en-US" sz="3100" b="1" dirty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evmevi</a:t>
            </a:r>
            <a:r>
              <a:rPr lang="en-US" sz="3100" b="1" dirty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 †</a:t>
            </a:r>
            <a:r>
              <a:rPr lang="en-US" sz="3100" b="1" dirty="0" err="1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fv‡ë‡Ri</a:t>
            </a:r>
            <a:r>
              <a:rPr lang="en-US" sz="3100" b="1" dirty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wb‡P</a:t>
            </a:r>
            <a:r>
              <a:rPr lang="en-US" sz="3100" b="1" dirty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bvwg‡q</a:t>
            </a:r>
            <a:r>
              <a:rPr lang="en-US" sz="3100" b="1" dirty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Avb‡j</a:t>
            </a:r>
            <a:r>
              <a:rPr lang="en-US" sz="3100" b="1" dirty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ZLb</a:t>
            </a:r>
            <a:r>
              <a:rPr lang="en-US" sz="3100" b="1" dirty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Zv</a:t>
            </a:r>
            <a:r>
              <a:rPr lang="en-US" sz="3100" b="1" dirty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 †</a:t>
            </a:r>
            <a:r>
              <a:rPr lang="en-US" sz="3100" b="1" dirty="0" err="1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Rbv‡iU‡ii</a:t>
            </a:r>
            <a:r>
              <a:rPr lang="en-US" sz="3100" b="1" dirty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cwie‡Z</a:t>
            </a:r>
            <a:r>
              <a:rPr lang="en-US" sz="3100" b="1" dirty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© †</a:t>
            </a:r>
            <a:r>
              <a:rPr lang="en-US" sz="3100" b="1" dirty="0" err="1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gvUi</a:t>
            </a:r>
            <a:r>
              <a:rPr lang="en-US" sz="3100" b="1" dirty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wnmv‡e</a:t>
            </a:r>
            <a:r>
              <a:rPr lang="en-US" sz="3100" b="1" dirty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Pj‡Z</a:t>
            </a:r>
            <a:r>
              <a:rPr lang="en-US" sz="3100" b="1" dirty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 _</a:t>
            </a:r>
            <a:r>
              <a:rPr lang="en-US" sz="3100" b="1" dirty="0" err="1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vK‡e</a:t>
            </a:r>
            <a:r>
              <a:rPr lang="en-US" sz="3100" b="1" dirty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|</a:t>
            </a:r>
          </a:p>
          <a:p>
            <a:pPr marL="0" indent="0">
              <a:buNone/>
            </a:pPr>
            <a:r>
              <a:rPr lang="en-US" sz="3000" b="1" dirty="0" smtClean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4| </a:t>
            </a:r>
            <a:r>
              <a:rPr lang="en-US" sz="3000" b="1" dirty="0" err="1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c¨vivjvj</a:t>
            </a:r>
            <a:r>
              <a:rPr lang="en-US" sz="3000" b="1" dirty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Acv‡ik‡bi</a:t>
            </a:r>
            <a:r>
              <a:rPr lang="en-US" sz="3000" b="1" dirty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mgq</a:t>
            </a:r>
            <a:r>
              <a:rPr lang="en-US" sz="3000" b="1" dirty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wWwm</a:t>
            </a:r>
            <a:r>
              <a:rPr lang="en-US" sz="3000" b="1" dirty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 †</a:t>
            </a:r>
            <a:r>
              <a:rPr lang="en-US" sz="3000" b="1" dirty="0" err="1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Rbv‡iUi</a:t>
            </a:r>
            <a:r>
              <a:rPr lang="en-US" sz="3000" b="1" dirty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¸‡</a:t>
            </a:r>
            <a:r>
              <a:rPr lang="en-US" sz="3000" b="1" dirty="0" err="1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jv‡Z</a:t>
            </a:r>
            <a:r>
              <a:rPr lang="en-US" sz="3000" b="1" dirty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BK¨yqvjvBRvi</a:t>
            </a:r>
            <a:r>
              <a:rPr lang="en-US" sz="3000" b="1" dirty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e¨envi</a:t>
            </a:r>
            <a:r>
              <a:rPr lang="en-US" sz="3000" b="1" dirty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Kiv</a:t>
            </a:r>
            <a:r>
              <a:rPr lang="en-US" sz="3000" b="1" dirty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 nq †Kb?</a:t>
            </a:r>
          </a:p>
          <a:p>
            <a:pPr marL="0" indent="0">
              <a:buNone/>
            </a:pPr>
            <a:r>
              <a:rPr lang="en-US" sz="3100" b="1" dirty="0" err="1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DËi</a:t>
            </a:r>
            <a:r>
              <a:rPr lang="en-US" sz="3100" b="1" dirty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 t †</a:t>
            </a:r>
            <a:r>
              <a:rPr lang="en-US" sz="3100" b="1" dirty="0" err="1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Rbv‡iUi</a:t>
            </a:r>
            <a:r>
              <a:rPr lang="en-US" sz="3100" b="1" dirty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c¨vivjvj</a:t>
            </a:r>
            <a:r>
              <a:rPr lang="en-US" sz="3100" b="1" dirty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Acv‡ik‡bi</a:t>
            </a:r>
            <a:r>
              <a:rPr lang="en-US" sz="3100" b="1" dirty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mgq</a:t>
            </a:r>
            <a:r>
              <a:rPr lang="en-US" sz="3100" b="1" dirty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cÖ‡Z¨K</a:t>
            </a:r>
            <a:r>
              <a:rPr lang="en-US" sz="3100" b="1" dirty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  †</a:t>
            </a:r>
            <a:r>
              <a:rPr lang="en-US" sz="3100" b="1" dirty="0" err="1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Rbv‡iU‡ii</a:t>
            </a:r>
            <a:r>
              <a:rPr lang="en-US" sz="3100" b="1" dirty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 †</a:t>
            </a:r>
            <a:r>
              <a:rPr lang="en-US" sz="3100" b="1" dirty="0" err="1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fv‡ëR</a:t>
            </a:r>
            <a:r>
              <a:rPr lang="en-US" sz="3100" b="1" dirty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mgZv</a:t>
            </a:r>
            <a:r>
              <a:rPr lang="en-US" sz="3100" b="1" dirty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ivLvi</a:t>
            </a:r>
            <a:r>
              <a:rPr lang="en-US" sz="3100" b="1" dirty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Rb</a:t>
            </a:r>
            <a:r>
              <a:rPr lang="en-US" sz="3100" b="1" dirty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¨ </a:t>
            </a:r>
            <a:r>
              <a:rPr lang="en-US" sz="3100" b="1" dirty="0" err="1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BK¨yqvjvBRvi</a:t>
            </a:r>
            <a:r>
              <a:rPr lang="en-US" sz="3100" b="1" dirty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e¨envi</a:t>
            </a:r>
            <a:r>
              <a:rPr lang="en-US" sz="3100" b="1" dirty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Kiv</a:t>
            </a:r>
            <a:r>
              <a:rPr lang="en-US" sz="3100" b="1" dirty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 nq |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xmlns="" id="{A23A9240-9B24-4526-8724-F47DC53DEF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0328188"/>
              </p:ext>
            </p:extLst>
          </p:nvPr>
        </p:nvGraphicFramePr>
        <p:xfrm>
          <a:off x="3343564" y="286327"/>
          <a:ext cx="4461164" cy="8041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61164">
                  <a:extLst>
                    <a:ext uri="{9D8B030D-6E8A-4147-A177-3AD203B41FA5}">
                      <a16:colId xmlns:a16="http://schemas.microsoft.com/office/drawing/2014/main" xmlns="" val="561783653"/>
                    </a:ext>
                  </a:extLst>
                </a:gridCol>
              </a:tblGrid>
              <a:tr h="804179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prstClr val="black"/>
                          </a:solidFill>
                          <a:latin typeface="SutonnyMJ" pitchFamily="2" charset="0"/>
                          <a:cs typeface="SutonnyMJ" pitchFamily="2" charset="0"/>
                        </a:rPr>
                        <a:t>GB </a:t>
                      </a:r>
                      <a:r>
                        <a:rPr lang="en-US" sz="4000" b="1" dirty="0" err="1">
                          <a:solidFill>
                            <a:prstClr val="black"/>
                          </a:solidFill>
                          <a:latin typeface="SutonnyMJ" pitchFamily="2" charset="0"/>
                          <a:cs typeface="SutonnyMJ" pitchFamily="2" charset="0"/>
                        </a:rPr>
                        <a:t>Aa¨vq</a:t>
                      </a:r>
                      <a:r>
                        <a:rPr lang="en-US" sz="4000" b="1" dirty="0">
                          <a:solidFill>
                            <a:prstClr val="black"/>
                          </a:solidFill>
                          <a:latin typeface="SutonnyMJ" pitchFamily="2" charset="0"/>
                          <a:cs typeface="SutonnyMJ" pitchFamily="2" charset="0"/>
                        </a:rPr>
                        <a:t> †_‡</a:t>
                      </a:r>
                      <a:r>
                        <a:rPr lang="en-US" sz="4000" b="1" dirty="0" smtClean="0">
                          <a:solidFill>
                            <a:prstClr val="black"/>
                          </a:solidFill>
                          <a:latin typeface="SutonnyMJ" pitchFamily="2" charset="0"/>
                          <a:cs typeface="SutonnyMJ" pitchFamily="2" charset="0"/>
                        </a:rPr>
                        <a:t>K </a:t>
                      </a:r>
                      <a:r>
                        <a:rPr lang="en-US" sz="4000" b="1" dirty="0" err="1" smtClean="0">
                          <a:solidFill>
                            <a:prstClr val="black"/>
                          </a:solidFill>
                          <a:latin typeface="SutonnyMJ" pitchFamily="2" charset="0"/>
                          <a:cs typeface="SutonnyMJ" pitchFamily="2" charset="0"/>
                        </a:rPr>
                        <a:t>wKQz</a:t>
                      </a:r>
                      <a:r>
                        <a:rPr lang="en-US" sz="4000" b="1" dirty="0" smtClean="0">
                          <a:solidFill>
                            <a:prstClr val="black"/>
                          </a:solidFill>
                          <a:latin typeface="SutonnyMJ" pitchFamily="2" charset="0"/>
                          <a:cs typeface="SutonnyMJ" pitchFamily="2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prstClr val="black"/>
                          </a:solidFill>
                          <a:latin typeface="SutonnyMJ" pitchFamily="2" charset="0"/>
                          <a:cs typeface="SutonnyMJ" pitchFamily="2" charset="0"/>
                        </a:rPr>
                        <a:t>cÖkœ</a:t>
                      </a:r>
                      <a:endParaRPr lang="en-US" sz="4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145282959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9662615" y="313899"/>
            <a:ext cx="20029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SutonnyMJ" pitchFamily="2" charset="0"/>
                <a:cs typeface="SutonnyMJ" pitchFamily="2" charset="0"/>
              </a:rPr>
              <a:t>Pjgvb</a:t>
            </a:r>
            <a:r>
              <a:rPr lang="en-US" sz="4000" b="1" dirty="0" smtClean="0">
                <a:latin typeface="SutonnyMJ" pitchFamily="2" charset="0"/>
                <a:cs typeface="SutonnyMJ" pitchFamily="2" charset="0"/>
              </a:rPr>
              <a:t>....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69754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98764" y="761280"/>
                <a:ext cx="10945091" cy="3880773"/>
              </a:xfrm>
            </p:spPr>
            <p:txBody>
              <a:bodyPr>
                <a:normAutofit/>
              </a:bodyPr>
              <a:lstStyle/>
              <a:p>
                <a:pPr marL="0" indent="0" algn="just">
                  <a:buNone/>
                </a:pPr>
                <a:r>
                  <a:rPr lang="en-US" sz="3600" b="1" dirty="0" smtClean="0">
                    <a:solidFill>
                      <a:prstClr val="black"/>
                    </a:solidFill>
                    <a:latin typeface="SutonnyMJ" pitchFamily="2" charset="0"/>
                    <a:cs typeface="SutonnyMJ" pitchFamily="2" charset="0"/>
                  </a:rPr>
                  <a:t>5| </a:t>
                </a:r>
                <a:r>
                  <a:rPr lang="en-US" sz="3600" b="1" dirty="0" err="1">
                    <a:solidFill>
                      <a:prstClr val="black"/>
                    </a:solidFill>
                    <a:latin typeface="SutonnyMJ" pitchFamily="2" charset="0"/>
                    <a:cs typeface="SutonnyMJ" pitchFamily="2" charset="0"/>
                  </a:rPr>
                  <a:t>GKvwaK</a:t>
                </a:r>
                <a:r>
                  <a:rPr lang="en-US" sz="3600" b="1" dirty="0">
                    <a:solidFill>
                      <a:prstClr val="black"/>
                    </a:solidFill>
                    <a:latin typeface="SutonnyMJ" pitchFamily="2" charset="0"/>
                    <a:cs typeface="SutonnyMJ" pitchFamily="2" charset="0"/>
                  </a:rPr>
                  <a:t> </a:t>
                </a:r>
                <a:r>
                  <a:rPr lang="en-US" sz="3600" b="1" dirty="0" err="1">
                    <a:solidFill>
                      <a:prstClr val="black"/>
                    </a:solidFill>
                    <a:latin typeface="SutonnyMJ" pitchFamily="2" charset="0"/>
                    <a:cs typeface="SutonnyMJ" pitchFamily="2" charset="0"/>
                  </a:rPr>
                  <a:t>wWwm</a:t>
                </a:r>
                <a:r>
                  <a:rPr lang="en-US" sz="3600" b="1" dirty="0">
                    <a:solidFill>
                      <a:prstClr val="black"/>
                    </a:solidFill>
                    <a:latin typeface="SutonnyMJ" pitchFamily="2" charset="0"/>
                    <a:cs typeface="SutonnyMJ" pitchFamily="2" charset="0"/>
                  </a:rPr>
                  <a:t> †</a:t>
                </a:r>
                <a:r>
                  <a:rPr lang="en-US" sz="3600" b="1" dirty="0" err="1">
                    <a:solidFill>
                      <a:prstClr val="black"/>
                    </a:solidFill>
                    <a:latin typeface="SutonnyMJ" pitchFamily="2" charset="0"/>
                    <a:cs typeface="SutonnyMJ" pitchFamily="2" charset="0"/>
                  </a:rPr>
                  <a:t>Rbv‡iUi</a:t>
                </a:r>
                <a:r>
                  <a:rPr lang="en-US" sz="3600" b="1" dirty="0">
                    <a:solidFill>
                      <a:prstClr val="black"/>
                    </a:solidFill>
                    <a:latin typeface="SutonnyMJ" pitchFamily="2" charset="0"/>
                    <a:cs typeface="SutonnyMJ" pitchFamily="2" charset="0"/>
                  </a:rPr>
                  <a:t> </a:t>
                </a:r>
                <a:r>
                  <a:rPr lang="en-US" sz="3600" b="1" dirty="0" err="1">
                    <a:solidFill>
                      <a:prstClr val="black"/>
                    </a:solidFill>
                    <a:latin typeface="SutonnyMJ" pitchFamily="2" charset="0"/>
                    <a:cs typeface="SutonnyMJ" pitchFamily="2" charset="0"/>
                  </a:rPr>
                  <a:t>c¨vivjvj</a:t>
                </a:r>
                <a:r>
                  <a:rPr lang="en-US" sz="3600" b="1" dirty="0">
                    <a:solidFill>
                      <a:prstClr val="black"/>
                    </a:solidFill>
                    <a:latin typeface="SutonnyMJ" pitchFamily="2" charset="0"/>
                    <a:cs typeface="SutonnyMJ" pitchFamily="2" charset="0"/>
                  </a:rPr>
                  <a:t> </a:t>
                </a:r>
                <a:r>
                  <a:rPr lang="en-US" sz="3600" b="1" dirty="0" err="1">
                    <a:solidFill>
                      <a:prstClr val="black"/>
                    </a:solidFill>
                    <a:latin typeface="SutonnyMJ" pitchFamily="2" charset="0"/>
                    <a:cs typeface="SutonnyMJ" pitchFamily="2" charset="0"/>
                  </a:rPr>
                  <a:t>Acv‡ikb</a:t>
                </a:r>
                <a:r>
                  <a:rPr lang="en-US" sz="3600" b="1" dirty="0">
                    <a:solidFill>
                      <a:prstClr val="black"/>
                    </a:solidFill>
                    <a:latin typeface="SutonnyMJ" pitchFamily="2" charset="0"/>
                    <a:cs typeface="SutonnyMJ" pitchFamily="2" charset="0"/>
                  </a:rPr>
                  <a:t> </a:t>
                </a:r>
                <a:r>
                  <a:rPr lang="en-US" sz="3600" b="1" dirty="0" err="1">
                    <a:solidFill>
                      <a:prstClr val="black"/>
                    </a:solidFill>
                    <a:latin typeface="SutonnyMJ" pitchFamily="2" charset="0"/>
                    <a:cs typeface="SutonnyMJ" pitchFamily="2" charset="0"/>
                  </a:rPr>
                  <a:t>Kiv</a:t>
                </a:r>
                <a:r>
                  <a:rPr lang="en-US" sz="3600" b="1" dirty="0">
                    <a:solidFill>
                      <a:prstClr val="black"/>
                    </a:solidFill>
                    <a:latin typeface="SutonnyMJ" pitchFamily="2" charset="0"/>
                    <a:cs typeface="SutonnyMJ" pitchFamily="2" charset="0"/>
                  </a:rPr>
                  <a:t> </a:t>
                </a:r>
                <a:r>
                  <a:rPr lang="en-US" sz="3600" b="1" dirty="0" err="1">
                    <a:solidFill>
                      <a:prstClr val="black"/>
                    </a:solidFill>
                    <a:latin typeface="SutonnyMJ" pitchFamily="2" charset="0"/>
                    <a:cs typeface="SutonnyMJ" pitchFamily="2" charset="0"/>
                  </a:rPr>
                  <a:t>nq</a:t>
                </a:r>
                <a:r>
                  <a:rPr lang="en-US" sz="3600" b="1" dirty="0">
                    <a:solidFill>
                      <a:prstClr val="black"/>
                    </a:solidFill>
                    <a:latin typeface="SutonnyMJ" pitchFamily="2" charset="0"/>
                    <a:cs typeface="SutonnyMJ" pitchFamily="2" charset="0"/>
                  </a:rPr>
                  <a:t> †Kb?</a:t>
                </a:r>
              </a:p>
              <a:p>
                <a:pPr marL="0" indent="0" algn="just">
                  <a:buNone/>
                </a:pPr>
                <a:r>
                  <a:rPr lang="en-US" sz="3600" b="1" dirty="0" err="1">
                    <a:solidFill>
                      <a:prstClr val="black"/>
                    </a:solidFill>
                    <a:latin typeface="SutonnyMJ" pitchFamily="2" charset="0"/>
                    <a:cs typeface="SutonnyMJ" pitchFamily="2" charset="0"/>
                  </a:rPr>
                  <a:t>Dt</a:t>
                </a:r>
                <a:r>
                  <a:rPr lang="en-US" sz="3600" b="1" dirty="0">
                    <a:solidFill>
                      <a:prstClr val="black"/>
                    </a:solidFill>
                    <a:latin typeface="SutonnyMJ" pitchFamily="2" charset="0"/>
                    <a:cs typeface="SutonnyMJ" pitchFamily="2" charset="0"/>
                  </a:rPr>
                  <a:t> </a:t>
                </a:r>
                <a:r>
                  <a:rPr lang="en-US" sz="3600" b="1" dirty="0" err="1">
                    <a:solidFill>
                      <a:prstClr val="black"/>
                    </a:solidFill>
                    <a:latin typeface="SutonnyMJ" pitchFamily="2" charset="0"/>
                    <a:cs typeface="SutonnyMJ" pitchFamily="2" charset="0"/>
                  </a:rPr>
                  <a:t>KviY</a:t>
                </a:r>
                <a:r>
                  <a:rPr lang="en-US" sz="3600" b="1" dirty="0">
                    <a:solidFill>
                      <a:prstClr val="black"/>
                    </a:solidFill>
                    <a:latin typeface="SutonnyMJ" pitchFamily="2" charset="0"/>
                    <a:cs typeface="SutonnyMJ" pitchFamily="2" charset="0"/>
                  </a:rPr>
                  <a:t> †</a:t>
                </a:r>
                <a:r>
                  <a:rPr lang="en-US" sz="3600" b="1" dirty="0" err="1">
                    <a:solidFill>
                      <a:prstClr val="black"/>
                    </a:solidFill>
                    <a:latin typeface="SutonnyMJ" pitchFamily="2" charset="0"/>
                    <a:cs typeface="SutonnyMJ" pitchFamily="2" charset="0"/>
                  </a:rPr>
                  <a:t>Kvb</a:t>
                </a:r>
                <a:r>
                  <a:rPr lang="en-US" sz="3600" b="1" dirty="0">
                    <a:solidFill>
                      <a:prstClr val="black"/>
                    </a:solidFill>
                    <a:latin typeface="SutonnyMJ" pitchFamily="2" charset="0"/>
                    <a:cs typeface="SutonnyMJ" pitchFamily="2" charset="0"/>
                  </a:rPr>
                  <a:t> </a:t>
                </a:r>
                <a:r>
                  <a:rPr lang="en-US" sz="3600" b="1" dirty="0" err="1">
                    <a:solidFill>
                      <a:prstClr val="black"/>
                    </a:solidFill>
                    <a:latin typeface="SutonnyMJ" pitchFamily="2" charset="0"/>
                    <a:cs typeface="SutonnyMJ" pitchFamily="2" charset="0"/>
                  </a:rPr>
                  <a:t>Kvi‡Y</a:t>
                </a:r>
                <a:r>
                  <a:rPr lang="en-US" sz="3600" b="1" dirty="0">
                    <a:solidFill>
                      <a:prstClr val="black"/>
                    </a:solidFill>
                    <a:latin typeface="SutonnyMJ" pitchFamily="2" charset="0"/>
                    <a:cs typeface="SutonnyMJ" pitchFamily="2" charset="0"/>
                  </a:rPr>
                  <a:t> †</a:t>
                </a:r>
                <a:r>
                  <a:rPr lang="en-US" sz="3600" b="1" dirty="0" err="1">
                    <a:solidFill>
                      <a:prstClr val="black"/>
                    </a:solidFill>
                    <a:latin typeface="SutonnyMJ" pitchFamily="2" charset="0"/>
                    <a:cs typeface="SutonnyMJ" pitchFamily="2" charset="0"/>
                  </a:rPr>
                  <a:t>Kvb</a:t>
                </a:r>
                <a:r>
                  <a:rPr lang="en-US" sz="3600" b="1" dirty="0">
                    <a:solidFill>
                      <a:prstClr val="black"/>
                    </a:solidFill>
                    <a:latin typeface="SutonnyMJ" pitchFamily="2" charset="0"/>
                    <a:cs typeface="SutonnyMJ" pitchFamily="2" charset="0"/>
                  </a:rPr>
                  <a:t> </a:t>
                </a:r>
                <a:r>
                  <a:rPr lang="en-US" sz="3600" b="1" dirty="0" err="1">
                    <a:solidFill>
                      <a:prstClr val="black"/>
                    </a:solidFill>
                    <a:latin typeface="SutonnyMJ" pitchFamily="2" charset="0"/>
                    <a:cs typeface="SutonnyMJ" pitchFamily="2" charset="0"/>
                  </a:rPr>
                  <a:t>GKUv</a:t>
                </a:r>
                <a:r>
                  <a:rPr lang="en-US" sz="3600" b="1" dirty="0">
                    <a:solidFill>
                      <a:prstClr val="black"/>
                    </a:solidFill>
                    <a:latin typeface="SutonnyMJ" pitchFamily="2" charset="0"/>
                    <a:cs typeface="SutonnyMJ" pitchFamily="2" charset="0"/>
                  </a:rPr>
                  <a:t> †</a:t>
                </a:r>
                <a:r>
                  <a:rPr lang="en-US" sz="3600" b="1" dirty="0" err="1">
                    <a:solidFill>
                      <a:prstClr val="black"/>
                    </a:solidFill>
                    <a:latin typeface="SutonnyMJ" pitchFamily="2" charset="0"/>
                    <a:cs typeface="SutonnyMJ" pitchFamily="2" charset="0"/>
                  </a:rPr>
                  <a:t>QvU</a:t>
                </a:r>
                <a:r>
                  <a:rPr lang="en-US" sz="3600" b="1" dirty="0">
                    <a:solidFill>
                      <a:prstClr val="black"/>
                    </a:solidFill>
                    <a:latin typeface="SutonnyMJ" pitchFamily="2" charset="0"/>
                    <a:cs typeface="SutonnyMJ" pitchFamily="2" charset="0"/>
                  </a:rPr>
                  <a:t> †</a:t>
                </a:r>
                <a:r>
                  <a:rPr lang="en-US" sz="3600" b="1" dirty="0" err="1">
                    <a:solidFill>
                      <a:prstClr val="black"/>
                    </a:solidFill>
                    <a:latin typeface="SutonnyMJ" pitchFamily="2" charset="0"/>
                    <a:cs typeface="SutonnyMJ" pitchFamily="2" charset="0"/>
                  </a:rPr>
                  <a:t>Rbv‡iUi</a:t>
                </a:r>
                <a:r>
                  <a:rPr lang="en-US" sz="3600" b="1" dirty="0">
                    <a:solidFill>
                      <a:prstClr val="black"/>
                    </a:solidFill>
                    <a:latin typeface="SutonnyMJ" pitchFamily="2" charset="0"/>
                    <a:cs typeface="SutonnyMJ" pitchFamily="2" charset="0"/>
                  </a:rPr>
                  <a:t> </a:t>
                </a:r>
                <a:r>
                  <a:rPr lang="en-US" sz="3600" b="1" dirty="0" err="1">
                    <a:solidFill>
                      <a:prstClr val="black"/>
                    </a:solidFill>
                    <a:latin typeface="SutonnyMJ" pitchFamily="2" charset="0"/>
                    <a:cs typeface="SutonnyMJ" pitchFamily="2" charset="0"/>
                  </a:rPr>
                  <a:t>bó</a:t>
                </a:r>
                <a:r>
                  <a:rPr lang="en-US" sz="3600" b="1" dirty="0">
                    <a:solidFill>
                      <a:prstClr val="black"/>
                    </a:solidFill>
                    <a:latin typeface="SutonnyMJ" pitchFamily="2" charset="0"/>
                    <a:cs typeface="SutonnyMJ" pitchFamily="2" charset="0"/>
                  </a:rPr>
                  <a:t> </a:t>
                </a:r>
                <a:r>
                  <a:rPr lang="en-US" sz="3600" b="1" dirty="0" err="1">
                    <a:solidFill>
                      <a:prstClr val="black"/>
                    </a:solidFill>
                    <a:latin typeface="SutonnyMJ" pitchFamily="2" charset="0"/>
                    <a:cs typeface="SutonnyMJ" pitchFamily="2" charset="0"/>
                  </a:rPr>
                  <a:t>n‡q</a:t>
                </a:r>
                <a:r>
                  <a:rPr lang="en-US" sz="3600" b="1" dirty="0">
                    <a:solidFill>
                      <a:prstClr val="black"/>
                    </a:solidFill>
                    <a:latin typeface="SutonnyMJ" pitchFamily="2" charset="0"/>
                    <a:cs typeface="SutonnyMJ" pitchFamily="2" charset="0"/>
                  </a:rPr>
                  <a:t> †</a:t>
                </a:r>
                <a:r>
                  <a:rPr lang="en-US" sz="3600" b="1" dirty="0" err="1">
                    <a:solidFill>
                      <a:prstClr val="black"/>
                    </a:solidFill>
                    <a:latin typeface="SutonnyMJ" pitchFamily="2" charset="0"/>
                    <a:cs typeface="SutonnyMJ" pitchFamily="2" charset="0"/>
                  </a:rPr>
                  <a:t>M‡j</a:t>
                </a:r>
                <a:r>
                  <a:rPr lang="en-US" sz="3600" b="1" dirty="0">
                    <a:solidFill>
                      <a:prstClr val="black"/>
                    </a:solidFill>
                    <a:latin typeface="SutonnyMJ" pitchFamily="2" charset="0"/>
                    <a:cs typeface="SutonnyMJ" pitchFamily="2" charset="0"/>
                  </a:rPr>
                  <a:t> we`¨</a:t>
                </a:r>
                <a:r>
                  <a:rPr lang="en-US" sz="3600" b="1" dirty="0" err="1">
                    <a:solidFill>
                      <a:prstClr val="black"/>
                    </a:solidFill>
                    <a:latin typeface="SutonnyMJ" pitchFamily="2" charset="0"/>
                    <a:cs typeface="SutonnyMJ" pitchFamily="2" charset="0"/>
                  </a:rPr>
                  <a:t>yr</a:t>
                </a:r>
                <a:r>
                  <a:rPr lang="en-US" sz="3600" b="1" dirty="0">
                    <a:solidFill>
                      <a:prstClr val="black"/>
                    </a:solidFill>
                    <a:latin typeface="SutonnyMJ" pitchFamily="2" charset="0"/>
                    <a:cs typeface="SutonnyMJ" pitchFamily="2" charset="0"/>
                  </a:rPr>
                  <a:t> </a:t>
                </a:r>
                <a:r>
                  <a:rPr lang="en-US" sz="3600" b="1" dirty="0" err="1">
                    <a:solidFill>
                      <a:prstClr val="black"/>
                    </a:solidFill>
                    <a:latin typeface="SutonnyMJ" pitchFamily="2" charset="0"/>
                    <a:cs typeface="SutonnyMJ" pitchFamily="2" charset="0"/>
                  </a:rPr>
                  <a:t>mieivn</a:t>
                </a:r>
                <a:r>
                  <a:rPr lang="en-US" sz="3600" b="1" dirty="0">
                    <a:solidFill>
                      <a:prstClr val="black"/>
                    </a:solidFill>
                    <a:latin typeface="SutonnyMJ" pitchFamily="2" charset="0"/>
                    <a:cs typeface="SutonnyMJ" pitchFamily="2" charset="0"/>
                  </a:rPr>
                  <a:t> </a:t>
                </a:r>
                <a:r>
                  <a:rPr lang="en-US" sz="3600" b="1" dirty="0" err="1">
                    <a:solidFill>
                      <a:prstClr val="black"/>
                    </a:solidFill>
                    <a:latin typeface="SutonnyMJ" pitchFamily="2" charset="0"/>
                    <a:cs typeface="SutonnyMJ" pitchFamily="2" charset="0"/>
                  </a:rPr>
                  <a:t>m¤ú~Y</a:t>
                </a:r>
                <a:r>
                  <a:rPr lang="en-US" sz="3600" b="1" dirty="0">
                    <a:solidFill>
                      <a:prstClr val="black"/>
                    </a:solidFill>
                    <a:latin typeface="SutonnyMJ" pitchFamily="2" charset="0"/>
                    <a:cs typeface="SutonnyMJ" pitchFamily="2" charset="0"/>
                  </a:rPr>
                  <a:t>© </a:t>
                </a:r>
                <a:r>
                  <a:rPr lang="en-US" sz="3600" b="1" dirty="0" err="1">
                    <a:solidFill>
                      <a:prstClr val="black"/>
                    </a:solidFill>
                    <a:latin typeface="SutonnyMJ" pitchFamily="2" charset="0"/>
                    <a:cs typeface="SutonnyMJ" pitchFamily="2" charset="0"/>
                  </a:rPr>
                  <a:t>eÜ</a:t>
                </a:r>
                <a:r>
                  <a:rPr lang="en-US" sz="3600" b="1" dirty="0">
                    <a:solidFill>
                      <a:prstClr val="black"/>
                    </a:solidFill>
                    <a:latin typeface="SutonnyMJ" pitchFamily="2" charset="0"/>
                    <a:cs typeface="SutonnyMJ" pitchFamily="2" charset="0"/>
                  </a:rPr>
                  <a:t> </a:t>
                </a:r>
                <a:r>
                  <a:rPr lang="en-US" sz="3600" b="1" dirty="0" err="1">
                    <a:solidFill>
                      <a:prstClr val="black"/>
                    </a:solidFill>
                    <a:latin typeface="SutonnyMJ" pitchFamily="2" charset="0"/>
                    <a:cs typeface="SutonnyMJ" pitchFamily="2" charset="0"/>
                  </a:rPr>
                  <a:t>nq</a:t>
                </a:r>
                <a:r>
                  <a:rPr lang="en-US" sz="3600" b="1" dirty="0">
                    <a:solidFill>
                      <a:prstClr val="black"/>
                    </a:solidFill>
                    <a:latin typeface="SutonnyMJ" pitchFamily="2" charset="0"/>
                    <a:cs typeface="SutonnyMJ" pitchFamily="2" charset="0"/>
                  </a:rPr>
                  <a:t> </a:t>
                </a:r>
                <a:r>
                  <a:rPr lang="en-US" sz="3600" b="1" dirty="0" err="1">
                    <a:solidFill>
                      <a:prstClr val="black"/>
                    </a:solidFill>
                    <a:latin typeface="SutonnyMJ" pitchFamily="2" charset="0"/>
                    <a:cs typeface="SutonnyMJ" pitchFamily="2" charset="0"/>
                  </a:rPr>
                  <a:t>bv</a:t>
                </a:r>
                <a:r>
                  <a:rPr lang="en-US" sz="3600" b="1" dirty="0">
                    <a:solidFill>
                      <a:prstClr val="black"/>
                    </a:solidFill>
                    <a:latin typeface="SutonnyMJ" pitchFamily="2" charset="0"/>
                    <a:cs typeface="SutonnyMJ" pitchFamily="2" charset="0"/>
                  </a:rPr>
                  <a:t>, </a:t>
                </a:r>
                <a:r>
                  <a:rPr lang="en-US" sz="3600" b="1" dirty="0" err="1">
                    <a:solidFill>
                      <a:prstClr val="black"/>
                    </a:solidFill>
                    <a:latin typeface="SutonnyMJ" pitchFamily="2" charset="0"/>
                    <a:cs typeface="SutonnyMJ" pitchFamily="2" charset="0"/>
                  </a:rPr>
                  <a:t>wKš</a:t>
                </a:r>
                <a:r>
                  <a:rPr lang="en-US" sz="3600" b="1" dirty="0">
                    <a:solidFill>
                      <a:prstClr val="black"/>
                    </a:solidFill>
                    <a:latin typeface="SutonnyMJ" pitchFamily="2" charset="0"/>
                    <a:cs typeface="SutonnyMJ" pitchFamily="2" charset="0"/>
                  </a:rPr>
                  <a:t>‘ </a:t>
                </a:r>
                <a:r>
                  <a:rPr lang="en-US" sz="3600" b="1" dirty="0" err="1">
                    <a:solidFill>
                      <a:prstClr val="black"/>
                    </a:solidFill>
                    <a:latin typeface="SutonnyMJ" pitchFamily="2" charset="0"/>
                    <a:cs typeface="SutonnyMJ" pitchFamily="2" charset="0"/>
                  </a:rPr>
                  <a:t>GKwU</a:t>
                </a:r>
                <a:r>
                  <a:rPr lang="en-US" sz="3600" b="1" dirty="0">
                    <a:solidFill>
                      <a:prstClr val="black"/>
                    </a:solidFill>
                    <a:latin typeface="SutonnyMJ" pitchFamily="2" charset="0"/>
                    <a:cs typeface="SutonnyMJ" pitchFamily="2" charset="0"/>
                  </a:rPr>
                  <a:t> </a:t>
                </a:r>
                <a:r>
                  <a:rPr lang="en-US" sz="3600" b="1" dirty="0" err="1">
                    <a:solidFill>
                      <a:prstClr val="black"/>
                    </a:solidFill>
                    <a:latin typeface="SutonnyMJ" pitchFamily="2" charset="0"/>
                    <a:cs typeface="SutonnyMJ" pitchFamily="2" charset="0"/>
                  </a:rPr>
                  <a:t>eo</a:t>
                </a:r>
                <a:r>
                  <a:rPr lang="en-US" sz="3600" b="1" dirty="0">
                    <a:solidFill>
                      <a:prstClr val="black"/>
                    </a:solidFill>
                    <a:latin typeface="SutonnyMJ" pitchFamily="2" charset="0"/>
                    <a:cs typeface="SutonnyMJ" pitchFamily="2" charset="0"/>
                  </a:rPr>
                  <a:t> †</a:t>
                </a:r>
                <a:r>
                  <a:rPr lang="en-US" sz="3600" b="1" dirty="0" err="1">
                    <a:solidFill>
                      <a:prstClr val="black"/>
                    </a:solidFill>
                    <a:latin typeface="SutonnyMJ" pitchFamily="2" charset="0"/>
                    <a:cs typeface="SutonnyMJ" pitchFamily="2" charset="0"/>
                  </a:rPr>
                  <a:t>Rbv‡iUi</a:t>
                </a:r>
                <a:r>
                  <a:rPr lang="en-US" sz="3600" b="1" dirty="0">
                    <a:solidFill>
                      <a:prstClr val="black"/>
                    </a:solidFill>
                    <a:latin typeface="SutonnyMJ" pitchFamily="2" charset="0"/>
                    <a:cs typeface="SutonnyMJ" pitchFamily="2" charset="0"/>
                  </a:rPr>
                  <a:t> </a:t>
                </a:r>
                <a:r>
                  <a:rPr lang="en-US" sz="3600" b="1" dirty="0" err="1">
                    <a:solidFill>
                      <a:prstClr val="black"/>
                    </a:solidFill>
                    <a:latin typeface="SutonnyMJ" pitchFamily="2" charset="0"/>
                    <a:cs typeface="SutonnyMJ" pitchFamily="2" charset="0"/>
                  </a:rPr>
                  <a:t>bó</a:t>
                </a:r>
                <a:r>
                  <a:rPr lang="en-US" sz="3600" b="1" dirty="0">
                    <a:solidFill>
                      <a:prstClr val="black"/>
                    </a:solidFill>
                    <a:latin typeface="SutonnyMJ" pitchFamily="2" charset="0"/>
                    <a:cs typeface="SutonnyMJ" pitchFamily="2" charset="0"/>
                  </a:rPr>
                  <a:t> </a:t>
                </a:r>
                <a:r>
                  <a:rPr lang="en-US" sz="3600" b="1" dirty="0" err="1">
                    <a:solidFill>
                      <a:prstClr val="black"/>
                    </a:solidFill>
                    <a:latin typeface="SutonnyMJ" pitchFamily="2" charset="0"/>
                    <a:cs typeface="SutonnyMJ" pitchFamily="2" charset="0"/>
                  </a:rPr>
                  <a:t>n‡q</a:t>
                </a:r>
                <a:r>
                  <a:rPr lang="en-US" sz="3600" b="1" dirty="0">
                    <a:solidFill>
                      <a:prstClr val="black"/>
                    </a:solidFill>
                    <a:latin typeface="SutonnyMJ" pitchFamily="2" charset="0"/>
                    <a:cs typeface="SutonnyMJ" pitchFamily="2" charset="0"/>
                  </a:rPr>
                  <a:t> †</a:t>
                </a:r>
                <a:r>
                  <a:rPr lang="en-US" sz="3600" b="1" dirty="0" err="1">
                    <a:solidFill>
                      <a:prstClr val="black"/>
                    </a:solidFill>
                    <a:latin typeface="SutonnyMJ" pitchFamily="2" charset="0"/>
                    <a:cs typeface="SutonnyMJ" pitchFamily="2" charset="0"/>
                  </a:rPr>
                  <a:t>M‡j</a:t>
                </a:r>
                <a:r>
                  <a:rPr lang="en-US" sz="3600" b="1" dirty="0">
                    <a:solidFill>
                      <a:prstClr val="black"/>
                    </a:solidFill>
                    <a:latin typeface="SutonnyMJ" pitchFamily="2" charset="0"/>
                    <a:cs typeface="SutonnyMJ" pitchFamily="2" charset="0"/>
                  </a:rPr>
                  <a:t> we`¨</a:t>
                </a:r>
                <a:r>
                  <a:rPr lang="en-US" sz="3600" b="1" dirty="0" err="1">
                    <a:solidFill>
                      <a:prstClr val="black"/>
                    </a:solidFill>
                    <a:latin typeface="SutonnyMJ" pitchFamily="2" charset="0"/>
                    <a:cs typeface="SutonnyMJ" pitchFamily="2" charset="0"/>
                  </a:rPr>
                  <a:t>yr</a:t>
                </a:r>
                <a:r>
                  <a:rPr lang="en-US" sz="3600" b="1" dirty="0">
                    <a:solidFill>
                      <a:prstClr val="black"/>
                    </a:solidFill>
                    <a:latin typeface="SutonnyMJ" pitchFamily="2" charset="0"/>
                    <a:cs typeface="SutonnyMJ" pitchFamily="2" charset="0"/>
                  </a:rPr>
                  <a:t> </a:t>
                </a:r>
                <a:r>
                  <a:rPr lang="en-US" sz="3600" b="1" dirty="0" err="1">
                    <a:solidFill>
                      <a:prstClr val="black"/>
                    </a:solidFill>
                    <a:latin typeface="SutonnyMJ" pitchFamily="2" charset="0"/>
                    <a:cs typeface="SutonnyMJ" pitchFamily="2" charset="0"/>
                  </a:rPr>
                  <a:t>mieivn</a:t>
                </a:r>
                <a:r>
                  <a:rPr lang="en-US" sz="3600" b="1" dirty="0">
                    <a:solidFill>
                      <a:prstClr val="black"/>
                    </a:solidFill>
                    <a:latin typeface="SutonnyMJ" pitchFamily="2" charset="0"/>
                    <a:cs typeface="SutonnyMJ" pitchFamily="2" charset="0"/>
                  </a:rPr>
                  <a:t> </a:t>
                </a:r>
                <a:r>
                  <a:rPr lang="en-US" sz="3600" b="1" dirty="0" err="1">
                    <a:solidFill>
                      <a:prstClr val="black"/>
                    </a:solidFill>
                    <a:latin typeface="SutonnyMJ" pitchFamily="2" charset="0"/>
                    <a:cs typeface="SutonnyMJ" pitchFamily="2" charset="0"/>
                  </a:rPr>
                  <a:t>eÜ</a:t>
                </a:r>
                <a:r>
                  <a:rPr lang="en-US" sz="3600" b="1" dirty="0">
                    <a:solidFill>
                      <a:prstClr val="black"/>
                    </a:solidFill>
                    <a:latin typeface="SutonnyMJ" pitchFamily="2" charset="0"/>
                    <a:cs typeface="SutonnyMJ" pitchFamily="2" charset="0"/>
                  </a:rPr>
                  <a:t> </a:t>
                </a:r>
                <a:r>
                  <a:rPr lang="en-US" sz="3600" b="1" dirty="0" err="1">
                    <a:solidFill>
                      <a:prstClr val="black"/>
                    </a:solidFill>
                    <a:latin typeface="SutonnyMJ" pitchFamily="2" charset="0"/>
                    <a:cs typeface="SutonnyMJ" pitchFamily="2" charset="0"/>
                  </a:rPr>
                  <a:t>n‡q</a:t>
                </a:r>
                <a:r>
                  <a:rPr lang="en-US" sz="3600" b="1" dirty="0">
                    <a:solidFill>
                      <a:prstClr val="black"/>
                    </a:solidFill>
                    <a:latin typeface="SutonnyMJ" pitchFamily="2" charset="0"/>
                    <a:cs typeface="SutonnyMJ" pitchFamily="2" charset="0"/>
                  </a:rPr>
                  <a:t> </a:t>
                </a:r>
                <a:r>
                  <a:rPr lang="en-US" sz="3600" b="1" dirty="0" err="1">
                    <a:solidFill>
                      <a:prstClr val="black"/>
                    </a:solidFill>
                    <a:latin typeface="SutonnyMJ" pitchFamily="2" charset="0"/>
                    <a:cs typeface="SutonnyMJ" pitchFamily="2" charset="0"/>
                  </a:rPr>
                  <a:t>hvq</a:t>
                </a:r>
                <a:r>
                  <a:rPr lang="en-US" sz="3600" b="1" dirty="0">
                    <a:solidFill>
                      <a:prstClr val="black"/>
                    </a:solidFill>
                    <a:latin typeface="SutonnyMJ" pitchFamily="2" charset="0"/>
                    <a:cs typeface="SutonnyMJ" pitchFamily="2" charset="0"/>
                  </a:rPr>
                  <a:t>|</a:t>
                </a:r>
              </a:p>
              <a:p>
                <a:pPr marL="0" indent="0" algn="just">
                  <a:buNone/>
                </a:pPr>
                <a:r>
                  <a:rPr lang="en-US" sz="3600" b="1" dirty="0" smtClean="0">
                    <a:solidFill>
                      <a:prstClr val="black"/>
                    </a:solidFill>
                    <a:latin typeface="SutonnyMJ" pitchFamily="2" charset="0"/>
                    <a:cs typeface="SutonnyMJ" pitchFamily="2" charset="0"/>
                  </a:rPr>
                  <a:t>6| †`</a:t>
                </a:r>
                <a:r>
                  <a:rPr lang="en-US" sz="3600" b="1" dirty="0">
                    <a:solidFill>
                      <a:prstClr val="black"/>
                    </a:solidFill>
                    <a:latin typeface="SutonnyMJ" pitchFamily="2" charset="0"/>
                    <a:cs typeface="SutonnyMJ" pitchFamily="2" charset="0"/>
                  </a:rPr>
                  <a:t>LvI †h, </a:t>
                </a:r>
                <a:r>
                  <a:rPr lang="en-US" sz="3600" b="1" dirty="0" err="1" smtClean="0">
                    <a:solidFill>
                      <a:prstClr val="black"/>
                    </a:solidFill>
                    <a:latin typeface="SutonnyMJ" pitchFamily="2" charset="0"/>
                    <a:cs typeface="SutonnyMJ" pitchFamily="2" charset="0"/>
                  </a:rPr>
                  <a:t>Av‡g©Pv‡i</a:t>
                </a:r>
                <a:r>
                  <a:rPr lang="en-US" sz="3600" b="1" dirty="0" smtClean="0">
                    <a:solidFill>
                      <a:prstClr val="black"/>
                    </a:solidFill>
                    <a:latin typeface="SutonnyMJ" pitchFamily="2" charset="0"/>
                    <a:cs typeface="SutonnyMJ" pitchFamily="2" charset="0"/>
                  </a:rPr>
                  <a:t> </a:t>
                </a:r>
                <a:r>
                  <a:rPr lang="en-US" sz="3600" b="1" dirty="0" err="1">
                    <a:solidFill>
                      <a:prstClr val="black"/>
                    </a:solidFill>
                    <a:latin typeface="SutonnyMJ" pitchFamily="2" charset="0"/>
                    <a:cs typeface="SutonnyMJ" pitchFamily="2" charset="0"/>
                  </a:rPr>
                  <a:t>Drcbœ</a:t>
                </a:r>
                <a:r>
                  <a:rPr lang="en-US" sz="3600" b="1" dirty="0">
                    <a:solidFill>
                      <a:prstClr val="black"/>
                    </a:solidFill>
                    <a:latin typeface="SutonnyMJ" pitchFamily="2" charset="0"/>
                    <a:cs typeface="SutonnyMJ" pitchFamily="2" charset="0"/>
                  </a:rPr>
                  <a:t> UK©, </a:t>
                </a:r>
                <a:r>
                  <a:rPr lang="en-US" sz="36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Ta</a:t>
                </a:r>
                <a14:m>
                  <m:oMath xmlns:m="http://schemas.openxmlformats.org/officeDocument/2006/math">
                    <m:r>
                      <a:rPr lang="en-US" sz="3600" b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=</m:t>
                    </m:r>
                    <m:r>
                      <a:rPr lang="en-US" sz="3600" b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𝟎</m:t>
                    </m:r>
                    <m:r>
                      <a:rPr lang="en-US" sz="3600" b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3600" b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𝟎𝟏𝟔𝐈𝐚𝐙</m:t>
                    </m:r>
                    <m:r>
                      <a:rPr lang="el-GR" sz="3600" b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𝛟</m:t>
                    </m:r>
                    <m:f>
                      <m:fPr>
                        <m:ctrlPr>
                          <a:rPr lang="en-US" sz="36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𝐏</m:t>
                        </m:r>
                      </m:num>
                      <m:den>
                        <m:r>
                          <a:rPr lang="en-US" sz="3600" b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𝐀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prstClr val="black"/>
                    </a:solidFill>
                    <a:latin typeface="SutonnyMJ" pitchFamily="2" charset="0"/>
                    <a:cs typeface="SutonnyMJ" pitchFamily="2" charset="0"/>
                  </a:rPr>
                  <a:t> </a:t>
                </a:r>
                <a:r>
                  <a:rPr lang="en-US" sz="36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Kg-m.</a:t>
                </a:r>
                <a:endParaRPr lang="en-US" sz="3600" b="1" dirty="0">
                  <a:solidFill>
                    <a:prstClr val="black"/>
                  </a:solidFill>
                  <a:latin typeface="SutonnyMJ" pitchFamily="2" charset="0"/>
                  <a:cs typeface="SutonnyMJ" pitchFamily="2" charset="0"/>
                </a:endParaRPr>
              </a:p>
              <a:p>
                <a:pPr algn="just"/>
                <a:endParaRPr lang="en-US" b="1" dirty="0">
                  <a:solidFill>
                    <a:prstClr val="black"/>
                  </a:solidFill>
                  <a:latin typeface="SutonnyMJ" pitchFamily="2" charset="0"/>
                  <a:cs typeface="SutonnyMJ" pitchFamily="2" charset="0"/>
                </a:endParaRPr>
              </a:p>
              <a:p>
                <a:pPr algn="just"/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98764" y="761280"/>
                <a:ext cx="10945091" cy="3880773"/>
              </a:xfrm>
              <a:blipFill rotWithShape="0">
                <a:blip r:embed="rId2"/>
                <a:stretch>
                  <a:fillRect l="-1727" t="-2516" r="-16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84234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03760" y="1446150"/>
            <a:ext cx="1122482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atin typeface="SutonnyMJ" pitchFamily="2" charset="0"/>
                <a:cs typeface="SutonnyMJ" pitchFamily="2" charset="0"/>
              </a:rPr>
              <a:t>AvMvgx</a:t>
            </a:r>
            <a:r>
              <a:rPr lang="en-US" sz="4800" b="1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4800" b="1" dirty="0" err="1">
                <a:latin typeface="SutonnyMJ" pitchFamily="2" charset="0"/>
                <a:cs typeface="SutonnyMJ" pitchFamily="2" charset="0"/>
              </a:rPr>
              <a:t>K¬vm</a:t>
            </a:r>
            <a:r>
              <a:rPr lang="en-US" sz="4800" b="1" dirty="0">
                <a:latin typeface="SutonnyMJ" pitchFamily="2" charset="0"/>
                <a:cs typeface="SutonnyMJ" pitchFamily="2" charset="0"/>
              </a:rPr>
              <a:t> : </a:t>
            </a:r>
          </a:p>
          <a:p>
            <a:pPr algn="ctr"/>
            <a:r>
              <a:rPr lang="en-US" sz="4000" b="1" dirty="0">
                <a:latin typeface="SutonnyMJ" pitchFamily="2" charset="0"/>
                <a:cs typeface="SutonnyMJ" pitchFamily="2" charset="0"/>
              </a:rPr>
              <a:t>Aa¨vq</a:t>
            </a:r>
            <a:r>
              <a:rPr lang="en-US" sz="4000" b="1" dirty="0"/>
              <a:t>-</a:t>
            </a:r>
            <a:r>
              <a:rPr lang="en-US" sz="4000" b="1" dirty="0">
                <a:latin typeface="SutonnyMJ" pitchFamily="2" charset="0"/>
                <a:cs typeface="SutonnyMJ" pitchFamily="2" charset="0"/>
              </a:rPr>
              <a:t>13 (</a:t>
            </a:r>
            <a:r>
              <a:rPr lang="en-US" sz="4000" b="1" dirty="0" err="1">
                <a:latin typeface="SutonnyMJ" pitchFamily="2" charset="0"/>
                <a:cs typeface="SutonnyMJ" pitchFamily="2" charset="0"/>
              </a:rPr>
              <a:t>wWwm</a:t>
            </a:r>
            <a:r>
              <a:rPr lang="en-US" sz="4000" b="1" dirty="0">
                <a:latin typeface="SutonnyMJ" pitchFamily="2" charset="0"/>
                <a:cs typeface="SutonnyMJ" pitchFamily="2" charset="0"/>
              </a:rPr>
              <a:t> ‡</a:t>
            </a:r>
            <a:r>
              <a:rPr lang="en-US" sz="4000" b="1" dirty="0" err="1">
                <a:latin typeface="SutonnyMJ" pitchFamily="2" charset="0"/>
                <a:cs typeface="SutonnyMJ" pitchFamily="2" charset="0"/>
              </a:rPr>
              <a:t>gvU‡ii</a:t>
            </a:r>
            <a:r>
              <a:rPr lang="en-US" sz="4000" b="1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4000" b="1" dirty="0" err="1">
                <a:latin typeface="SutonnyMJ" pitchFamily="2" charset="0"/>
                <a:cs typeface="SutonnyMJ" pitchFamily="2" charset="0"/>
              </a:rPr>
              <a:t>AcPqmg~n</a:t>
            </a:r>
            <a:r>
              <a:rPr lang="en-US" sz="4000" b="1" dirty="0">
                <a:latin typeface="SutonnyMJ" pitchFamily="2" charset="0"/>
                <a:cs typeface="SutonnyMJ" pitchFamily="2" charset="0"/>
              </a:rPr>
              <a:t>) </a:t>
            </a:r>
            <a:endParaRPr lang="en-US" sz="40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8516202" y="477672"/>
            <a:ext cx="24565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SutonnyMJ" pitchFamily="2" charset="0"/>
                <a:cs typeface="SutonnyMJ" pitchFamily="2" charset="0"/>
              </a:rPr>
              <a:t>Pjgvb</a:t>
            </a:r>
            <a:r>
              <a:rPr lang="en-US" sz="4000" b="1" dirty="0" smtClean="0">
                <a:latin typeface="SutonnyMJ" pitchFamily="2" charset="0"/>
                <a:cs typeface="SutonnyMJ" pitchFamily="2" charset="0"/>
              </a:rPr>
              <a:t>....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850343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36096" y="910225"/>
            <a:ext cx="28469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u="sng" dirty="0"/>
              <a:t>Home Work: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08338" y="1934488"/>
            <a:ext cx="113720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wWwm</a:t>
            </a:r>
            <a:r>
              <a:rPr lang="en-US" sz="4000" b="1" dirty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 ‡</a:t>
            </a:r>
            <a:r>
              <a:rPr lang="en-US" sz="4000" b="1" dirty="0" err="1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gvU‡ii</a:t>
            </a:r>
            <a:r>
              <a:rPr lang="en-US" sz="4000" b="1" dirty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Av‡g©Pv‡i</a:t>
            </a:r>
            <a:r>
              <a:rPr lang="en-US" sz="4000" b="1" dirty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Drcbœ</a:t>
            </a:r>
            <a:r>
              <a:rPr lang="en-US" sz="4000" b="1" dirty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 UK© </a:t>
            </a:r>
            <a:r>
              <a:rPr lang="en-US" sz="4000" b="1" dirty="0" err="1">
                <a:latin typeface="SutonnyMJ" pitchFamily="2" charset="0"/>
                <a:cs typeface="SutonnyMJ" pitchFamily="2" charset="0"/>
              </a:rPr>
              <a:t>m¤úwK©Z</a:t>
            </a:r>
            <a:r>
              <a:rPr lang="en-US" sz="4000" b="1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4000" b="1" dirty="0" err="1">
                <a:latin typeface="SutonnyMJ" pitchFamily="2" charset="0"/>
                <a:cs typeface="SutonnyMJ" pitchFamily="2" charset="0"/>
              </a:rPr>
              <a:t>MvwYwZK</a:t>
            </a:r>
            <a:r>
              <a:rPr lang="en-US" sz="4000" b="1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4000" b="1" dirty="0" err="1">
                <a:latin typeface="SutonnyMJ" pitchFamily="2" charset="0"/>
                <a:cs typeface="SutonnyMJ" pitchFamily="2" charset="0"/>
              </a:rPr>
              <a:t>mgm¨v</a:t>
            </a:r>
            <a:r>
              <a:rPr lang="en-US" sz="4000" b="1" dirty="0">
                <a:latin typeface="SutonnyMJ" pitchFamily="2" charset="0"/>
                <a:cs typeface="SutonnyMJ" pitchFamily="2" charset="0"/>
              </a:rPr>
              <a:t>|</a:t>
            </a:r>
            <a:endParaRPr lang="en-US" sz="40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8516203" y="627797"/>
            <a:ext cx="25930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SutonnyMJ" pitchFamily="2" charset="0"/>
                <a:cs typeface="SutonnyMJ" pitchFamily="2" charset="0"/>
              </a:rPr>
              <a:t>Pjgvb</a:t>
            </a:r>
            <a:r>
              <a:rPr lang="en-US" sz="4000" b="1" dirty="0" smtClean="0">
                <a:latin typeface="SutonnyMJ" pitchFamily="2" charset="0"/>
                <a:cs typeface="SutonnyMJ" pitchFamily="2" charset="0"/>
              </a:rPr>
              <a:t>....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929822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6249" y="1526349"/>
            <a:ext cx="1139247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s-IN" sz="5400" b="1" dirty="0">
                <a:latin typeface="ParashSushreeMJ" panose="00000400000000000000" pitchFamily="2" charset="0"/>
                <a:cs typeface="ParashSushreeMJ" panose="00000400000000000000" pitchFamily="2" charset="0"/>
              </a:rPr>
              <a:t>এই ভিডিও টি পুনরায় দেখতে দক্ষতাবাতায়ন </a:t>
            </a:r>
            <a:endParaRPr lang="en-US" sz="5400" b="1" dirty="0">
              <a:latin typeface="ParashSushreeMJ" panose="00000400000000000000" pitchFamily="2" charset="0"/>
              <a:cs typeface="ParashSushreeMJ" panose="00000400000000000000" pitchFamily="2" charset="0"/>
            </a:endParaRPr>
          </a:p>
          <a:p>
            <a:pPr algn="ctr"/>
            <a:r>
              <a:rPr lang="as-IN" sz="5400" b="1" dirty="0">
                <a:latin typeface="ParashSushreeMJ" panose="00000400000000000000" pitchFamily="2" charset="0"/>
                <a:cs typeface="ParashSushreeMJ" panose="00000400000000000000" pitchFamily="2" charset="0"/>
              </a:rPr>
              <a:t>বা</a:t>
            </a:r>
            <a:endParaRPr lang="en-US" sz="5400" b="1" dirty="0">
              <a:latin typeface="ParashSushreeMJ" panose="00000400000000000000" pitchFamily="2" charset="0"/>
              <a:cs typeface="ParashSushreeMJ" panose="00000400000000000000" pitchFamily="2" charset="0"/>
            </a:endParaRPr>
          </a:p>
          <a:p>
            <a:pPr algn="ctr"/>
            <a:r>
              <a:rPr lang="as-IN" sz="5400" b="1" dirty="0">
                <a:latin typeface="Times New Roman" panose="02020603050405020304" pitchFamily="18" charset="0"/>
                <a:cs typeface="ParashSushreeMJ" panose="00000400000000000000" pitchFamily="2" charset="0"/>
              </a:rPr>
              <a:t> 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www.skills.gov.bd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as-IN" sz="5400" b="1" dirty="0">
                <a:latin typeface="ParashSushreeMJ" panose="00000400000000000000" pitchFamily="2" charset="0"/>
                <a:cs typeface="ParashSushreeMJ" panose="00000400000000000000" pitchFamily="2" charset="0"/>
              </a:rPr>
              <a:t>ভিজিট করুন</a:t>
            </a:r>
            <a:endParaRPr lang="en-US" sz="5400" b="1" dirty="0">
              <a:latin typeface="ParashSushreeMJ" panose="00000400000000000000" pitchFamily="2" charset="0"/>
              <a:cs typeface="ParashSushreeMJ" panose="00000400000000000000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639033" y="491319"/>
            <a:ext cx="20012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SutonnyMJ" pitchFamily="2" charset="0"/>
                <a:cs typeface="SutonnyMJ" pitchFamily="2" charset="0"/>
              </a:rPr>
              <a:t>Pjgvb</a:t>
            </a:r>
            <a:r>
              <a:rPr lang="en-US" sz="4000" b="1" dirty="0" smtClean="0">
                <a:latin typeface="SutonnyMJ" pitchFamily="2" charset="0"/>
                <a:cs typeface="SutonnyMJ" pitchFamily="2" charset="0"/>
              </a:rPr>
              <a:t>....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151908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52000">
              <a:schemeClr val="accent2">
                <a:lumMod val="60000"/>
                <a:lumOff val="4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56312" y="1092530"/>
            <a:ext cx="6780809" cy="2723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endParaRPr lang="en-US" sz="4500" b="1" dirty="0">
              <a:latin typeface="SutonnyMJ" pitchFamily="2" charset="0"/>
              <a:cs typeface="SutonnyMJ" pitchFamily="2" charset="0"/>
            </a:endParaRPr>
          </a:p>
          <a:p>
            <a:pPr algn="ctr">
              <a:lnSpc>
                <a:spcPct val="120000"/>
              </a:lnSpc>
            </a:pPr>
            <a:r>
              <a:rPr lang="en-US" sz="6000" b="1" dirty="0" err="1">
                <a:latin typeface="SutonnyMJ" pitchFamily="2" charset="0"/>
                <a:cs typeface="SutonnyMJ" pitchFamily="2" charset="0"/>
              </a:rPr>
              <a:t>mevB‡K</a:t>
            </a:r>
            <a:r>
              <a:rPr lang="en-US" sz="6000" b="1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6000" b="1" dirty="0" err="1">
                <a:latin typeface="SutonnyMJ" pitchFamily="2" charset="0"/>
                <a:cs typeface="SutonnyMJ" pitchFamily="2" charset="0"/>
              </a:rPr>
              <a:t>ab¨ev</a:t>
            </a:r>
            <a:r>
              <a:rPr lang="en-US" sz="6000" b="1" dirty="0">
                <a:latin typeface="SutonnyMJ" pitchFamily="2" charset="0"/>
                <a:cs typeface="SutonnyMJ" pitchFamily="2" charset="0"/>
              </a:rPr>
              <a:t>`...</a:t>
            </a:r>
            <a:endParaRPr lang="en-US" sz="6000" b="1" dirty="0"/>
          </a:p>
          <a:p>
            <a:endParaRPr lang="en-US" sz="4500" dirty="0"/>
          </a:p>
        </p:txBody>
      </p:sp>
    </p:spTree>
    <p:extLst>
      <p:ext uri="{BB962C8B-B14F-4D97-AF65-F5344CB8AC3E}">
        <p14:creationId xmlns:p14="http://schemas.microsoft.com/office/powerpoint/2010/main" val="3784611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53378" y="923637"/>
            <a:ext cx="10786403" cy="3896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3600" b="1" u="sng" dirty="0" err="1">
                <a:latin typeface="SutonnyMJ" pitchFamily="2" charset="0"/>
                <a:cs typeface="SutonnyMJ" pitchFamily="2" charset="0"/>
              </a:rPr>
              <a:t>wkLbdj</a:t>
            </a:r>
            <a:endParaRPr lang="en-US" sz="3600" b="1" u="sng" dirty="0">
              <a:latin typeface="SutonnyMJ" pitchFamily="2" charset="0"/>
              <a:cs typeface="SutonnyMJ" pitchFamily="2" charset="0"/>
            </a:endParaRPr>
          </a:p>
          <a:p>
            <a:pPr algn="ctr">
              <a:lnSpc>
                <a:spcPct val="120000"/>
              </a:lnSpc>
            </a:pPr>
            <a:r>
              <a:rPr lang="en-US" sz="3600" b="1" dirty="0">
                <a:latin typeface="SutonnyMJ" pitchFamily="2" charset="0"/>
                <a:cs typeface="SutonnyMJ" pitchFamily="2" charset="0"/>
              </a:rPr>
              <a:t>GB </a:t>
            </a:r>
            <a:r>
              <a:rPr lang="en-US" sz="3600" b="1" dirty="0" err="1">
                <a:latin typeface="SutonnyMJ" pitchFamily="2" charset="0"/>
                <a:cs typeface="SutonnyMJ" pitchFamily="2" charset="0"/>
              </a:rPr>
              <a:t>cvV</a:t>
            </a:r>
            <a:r>
              <a:rPr lang="en-US" sz="3600" b="1" dirty="0">
                <a:latin typeface="SutonnyMJ" pitchFamily="2" charset="0"/>
                <a:cs typeface="SutonnyMJ" pitchFamily="2" charset="0"/>
              </a:rPr>
              <a:t> †</a:t>
            </a:r>
            <a:r>
              <a:rPr lang="en-US" sz="3600" b="1" dirty="0" err="1">
                <a:latin typeface="SutonnyMJ" pitchFamily="2" charset="0"/>
                <a:cs typeface="SutonnyMJ" pitchFamily="2" charset="0"/>
              </a:rPr>
              <a:t>k‡l</a:t>
            </a:r>
            <a:r>
              <a:rPr lang="en-US" sz="3600" b="1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3600" b="1" dirty="0" err="1">
                <a:latin typeface="SutonnyMJ" pitchFamily="2" charset="0"/>
                <a:cs typeface="SutonnyMJ" pitchFamily="2" charset="0"/>
              </a:rPr>
              <a:t>wkÿv</a:t>
            </a:r>
            <a:r>
              <a:rPr lang="en-US" sz="3600" b="1" dirty="0">
                <a:latin typeface="SutonnyMJ" pitchFamily="2" charset="0"/>
                <a:cs typeface="SutonnyMJ" pitchFamily="2" charset="0"/>
              </a:rPr>
              <a:t>_©xiv..</a:t>
            </a:r>
          </a:p>
          <a:p>
            <a:pPr>
              <a:lnSpc>
                <a:spcPct val="120000"/>
              </a:lnSpc>
            </a:pPr>
            <a:r>
              <a:rPr lang="en-US" sz="3400" b="1" dirty="0">
                <a:latin typeface="SutonnyMJ" pitchFamily="2" charset="0"/>
                <a:cs typeface="SutonnyMJ" pitchFamily="2" charset="0"/>
              </a:rPr>
              <a:t>1| </a:t>
            </a:r>
            <a:r>
              <a:rPr lang="en-US" sz="3200" b="1" dirty="0" err="1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wWwm</a:t>
            </a:r>
            <a:r>
              <a:rPr lang="en-US" sz="3200" b="1" dirty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 ‡</a:t>
            </a:r>
            <a:r>
              <a:rPr lang="en-US" sz="3200" b="1" dirty="0" err="1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gvU‡ii</a:t>
            </a:r>
            <a:r>
              <a:rPr lang="en-US" sz="3200" b="1" dirty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Kvh©YxwZ</a:t>
            </a:r>
            <a:r>
              <a:rPr lang="en-US" sz="3200" b="1" dirty="0" smtClean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wK</a:t>
            </a:r>
            <a:r>
              <a:rPr lang="en-US" sz="3200" b="1" dirty="0" smtClean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400" b="1" dirty="0" err="1">
                <a:latin typeface="SutonnyMJ" pitchFamily="2" charset="0"/>
                <a:cs typeface="SutonnyMJ" pitchFamily="2" charset="0"/>
              </a:rPr>
              <a:t>Zv</a:t>
            </a:r>
            <a:r>
              <a:rPr lang="en-US" sz="3400" b="1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3400" b="1" dirty="0" err="1">
                <a:latin typeface="SutonnyMJ" pitchFamily="2" charset="0"/>
                <a:cs typeface="SutonnyMJ" pitchFamily="2" charset="0"/>
              </a:rPr>
              <a:t>ej‡Z</a:t>
            </a:r>
            <a:r>
              <a:rPr lang="en-US" sz="3400" b="1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3400" b="1" dirty="0" err="1">
                <a:latin typeface="SutonnyMJ" pitchFamily="2" charset="0"/>
                <a:cs typeface="SutonnyMJ" pitchFamily="2" charset="0"/>
              </a:rPr>
              <a:t>cvi‡e</a:t>
            </a:r>
            <a:r>
              <a:rPr lang="en-US" sz="3400" b="1" dirty="0" smtClean="0">
                <a:latin typeface="SutonnyMJ" pitchFamily="2" charset="0"/>
                <a:cs typeface="SutonnyMJ" pitchFamily="2" charset="0"/>
              </a:rPr>
              <a:t>|</a:t>
            </a:r>
          </a:p>
          <a:p>
            <a:pPr>
              <a:lnSpc>
                <a:spcPct val="120000"/>
              </a:lnSpc>
            </a:pPr>
            <a:r>
              <a:rPr lang="en-US" sz="3400" b="1" dirty="0" smtClean="0">
                <a:latin typeface="SutonnyMJ" pitchFamily="2" charset="0"/>
                <a:cs typeface="SutonnyMJ" pitchFamily="2" charset="0"/>
              </a:rPr>
              <a:t>2| </a:t>
            </a:r>
            <a:r>
              <a:rPr lang="en-US" sz="3600" b="1" dirty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‡</a:t>
            </a:r>
            <a:r>
              <a:rPr lang="en-US" sz="3600" b="1" dirty="0" err="1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gvU‡ii</a:t>
            </a:r>
            <a:r>
              <a:rPr lang="en-US" sz="3600" b="1" dirty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 ‡</a:t>
            </a:r>
            <a:r>
              <a:rPr lang="en-US" sz="3600" b="1" dirty="0" err="1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fv‡ëR</a:t>
            </a:r>
            <a:r>
              <a:rPr lang="en-US" sz="3600" b="1" dirty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mgxKiY</a:t>
            </a:r>
            <a:r>
              <a:rPr lang="en-US" sz="3600" b="1" dirty="0" smtClean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Rvb‡Z</a:t>
            </a:r>
            <a:r>
              <a:rPr lang="en-US" sz="3600" b="1" dirty="0" smtClean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600" b="1" dirty="0" err="1" smtClean="0">
                <a:latin typeface="SutonnyMJ" pitchFamily="2" charset="0"/>
                <a:cs typeface="SutonnyMJ" pitchFamily="2" charset="0"/>
              </a:rPr>
              <a:t>cvi‡e</a:t>
            </a:r>
            <a:r>
              <a:rPr lang="en-US" sz="3600" b="1" dirty="0" smtClean="0">
                <a:latin typeface="SutonnyMJ" pitchFamily="2" charset="0"/>
                <a:cs typeface="SutonnyMJ" pitchFamily="2" charset="0"/>
              </a:rPr>
              <a:t>|</a:t>
            </a:r>
            <a:endParaRPr lang="en-US" sz="3400" b="1" dirty="0">
              <a:latin typeface="SutonnyMJ" pitchFamily="2" charset="0"/>
              <a:cs typeface="SutonnyMJ" pitchFamily="2" charset="0"/>
            </a:endParaRPr>
          </a:p>
          <a:p>
            <a:pPr>
              <a:lnSpc>
                <a:spcPct val="120000"/>
              </a:lnSpc>
            </a:pPr>
            <a:r>
              <a:rPr lang="en-US" sz="3200" b="1" dirty="0" smtClean="0">
                <a:latin typeface="SutonnyMJ" pitchFamily="2" charset="0"/>
                <a:cs typeface="SutonnyMJ" pitchFamily="2" charset="0"/>
              </a:rPr>
              <a:t>3|</a:t>
            </a:r>
            <a:r>
              <a:rPr lang="en-US" sz="3200" b="1" dirty="0" smtClean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wWwm</a:t>
            </a:r>
            <a:r>
              <a:rPr lang="en-US" sz="3200" b="1" dirty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 ‡</a:t>
            </a:r>
            <a:r>
              <a:rPr lang="en-US" sz="3200" b="1" dirty="0" err="1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gvU‡ii</a:t>
            </a:r>
            <a:r>
              <a:rPr lang="en-US" sz="3200" b="1" dirty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Av‡g©Pv‡i</a:t>
            </a:r>
            <a:r>
              <a:rPr lang="en-US" sz="3200" b="1" dirty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Drcbœ</a:t>
            </a:r>
            <a:r>
              <a:rPr lang="en-US" sz="3200" b="1" dirty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 UK© </a:t>
            </a:r>
            <a:r>
              <a:rPr lang="en-US" sz="3200" b="1" dirty="0" err="1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mgxKiY</a:t>
            </a:r>
            <a:r>
              <a:rPr lang="en-US" sz="3200" b="1" dirty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eY©bv</a:t>
            </a:r>
            <a:r>
              <a:rPr lang="en-US" sz="3200" b="1" dirty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Ki‡Z</a:t>
            </a:r>
            <a:r>
              <a:rPr lang="en-US" sz="3200" b="1" dirty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b="1" dirty="0" err="1">
                <a:latin typeface="SutonnyMJ" pitchFamily="2" charset="0"/>
                <a:cs typeface="SutonnyMJ" pitchFamily="2" charset="0"/>
              </a:rPr>
              <a:t>cvi‡e</a:t>
            </a:r>
            <a:r>
              <a:rPr lang="en-US" sz="3200" b="1" dirty="0">
                <a:latin typeface="SutonnyMJ" pitchFamily="2" charset="0"/>
                <a:cs typeface="SutonnyMJ" pitchFamily="2" charset="0"/>
              </a:rPr>
              <a:t>|</a:t>
            </a:r>
            <a:endParaRPr lang="en-US" sz="3200" b="1" dirty="0">
              <a:solidFill>
                <a:prstClr val="black"/>
              </a:solidFill>
              <a:latin typeface="SutonnyMJ" pitchFamily="2" charset="0"/>
              <a:cs typeface="SutonnyMJ" pitchFamily="2" charset="0"/>
            </a:endParaRPr>
          </a:p>
          <a:p>
            <a:pPr>
              <a:lnSpc>
                <a:spcPct val="120000"/>
              </a:lnSpc>
            </a:pPr>
            <a:r>
              <a:rPr lang="en-US" sz="3200" b="1" dirty="0" smtClean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4| </a:t>
            </a:r>
            <a:r>
              <a:rPr lang="en-US" sz="3200" b="1" dirty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UK© </a:t>
            </a:r>
            <a:r>
              <a:rPr lang="en-US" sz="3200" b="1" dirty="0" err="1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mgxKiY</a:t>
            </a:r>
            <a:r>
              <a:rPr lang="en-US" sz="3200" b="1" dirty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b="1" dirty="0" err="1">
                <a:latin typeface="SutonnyMJ" pitchFamily="2" charset="0"/>
                <a:cs typeface="SutonnyMJ" pitchFamily="2" charset="0"/>
              </a:rPr>
              <a:t>m¤úwK©Z</a:t>
            </a:r>
            <a:r>
              <a:rPr lang="en-US" sz="3200" b="1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b="1" dirty="0" err="1">
                <a:latin typeface="SutonnyMJ" pitchFamily="2" charset="0"/>
                <a:cs typeface="SutonnyMJ" pitchFamily="2" charset="0"/>
              </a:rPr>
              <a:t>MvwbwZK</a:t>
            </a:r>
            <a:r>
              <a:rPr lang="en-US" sz="3200" b="1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b="1" dirty="0" err="1">
                <a:latin typeface="SutonnyMJ" pitchFamily="2" charset="0"/>
                <a:cs typeface="SutonnyMJ" pitchFamily="2" charset="0"/>
              </a:rPr>
              <a:t>mgm¨vi</a:t>
            </a:r>
            <a:r>
              <a:rPr lang="en-US" sz="3200" b="1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b="1" dirty="0" err="1">
                <a:latin typeface="SutonnyMJ" pitchFamily="2" charset="0"/>
                <a:cs typeface="SutonnyMJ" pitchFamily="2" charset="0"/>
              </a:rPr>
              <a:t>mgvavb</a:t>
            </a:r>
            <a:r>
              <a:rPr lang="en-US" sz="3200" b="1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b="1" dirty="0" err="1">
                <a:latin typeface="SutonnyMJ" pitchFamily="2" charset="0"/>
                <a:cs typeface="SutonnyMJ" pitchFamily="2" charset="0"/>
              </a:rPr>
              <a:t>Ki‡Z</a:t>
            </a:r>
            <a:r>
              <a:rPr lang="en-US" sz="3200" b="1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b="1" dirty="0" err="1">
                <a:latin typeface="SutonnyMJ" pitchFamily="2" charset="0"/>
                <a:cs typeface="SutonnyMJ" pitchFamily="2" charset="0"/>
              </a:rPr>
              <a:t>cvi‡e</a:t>
            </a:r>
            <a:r>
              <a:rPr lang="en-US" sz="3200" b="1" dirty="0">
                <a:latin typeface="SutonnyMJ" pitchFamily="2" charset="0"/>
                <a:cs typeface="SutonnyMJ" pitchFamily="2" charset="0"/>
              </a:rPr>
              <a:t>|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335068" y="341194"/>
            <a:ext cx="26629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atin typeface="SutonnyMJ" pitchFamily="2" charset="0"/>
                <a:cs typeface="SutonnyMJ" pitchFamily="2" charset="0"/>
              </a:rPr>
              <a:t>     </a:t>
            </a:r>
            <a:r>
              <a:rPr lang="en-US" sz="4000" b="1" dirty="0" err="1" smtClean="0">
                <a:latin typeface="SutonnyMJ" pitchFamily="2" charset="0"/>
                <a:cs typeface="SutonnyMJ" pitchFamily="2" charset="0"/>
              </a:rPr>
              <a:t>Pjgvb</a:t>
            </a:r>
            <a:r>
              <a:rPr lang="en-US" sz="4000" b="1" dirty="0" smtClean="0">
                <a:latin typeface="SutonnyMJ" pitchFamily="2" charset="0"/>
                <a:cs typeface="SutonnyMJ" pitchFamily="2" charset="0"/>
              </a:rPr>
              <a:t>....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034250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7F25407-5996-46DF-802F-28C07876BE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1154545"/>
            <a:ext cx="11034375" cy="5375564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3600" b="1" u="sng" dirty="0" smtClean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12.0 </a:t>
            </a:r>
            <a:r>
              <a:rPr lang="en-US" sz="3600" b="1" u="sng" dirty="0" err="1" smtClean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wWwm</a:t>
            </a:r>
            <a:r>
              <a:rPr lang="en-US" sz="3600" b="1" u="sng" dirty="0" smtClean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600" b="1" u="sng" dirty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‡</a:t>
            </a:r>
            <a:r>
              <a:rPr lang="en-US" sz="3600" b="1" u="sng" dirty="0" err="1" smtClean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gvUit</a:t>
            </a:r>
            <a:endParaRPr lang="en-US" sz="3600" b="1" u="sng" dirty="0" smtClean="0">
              <a:solidFill>
                <a:prstClr val="black"/>
              </a:solidFill>
              <a:latin typeface="SutonnyMJ" pitchFamily="2" charset="0"/>
              <a:cs typeface="SutonnyMJ" pitchFamily="2" charset="0"/>
            </a:endParaRPr>
          </a:p>
          <a:p>
            <a:pPr marL="0" indent="0" algn="just">
              <a:buNone/>
            </a:pPr>
            <a:r>
              <a:rPr lang="en-US" sz="3600" b="1" dirty="0" smtClean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†</a:t>
            </a:r>
            <a:r>
              <a:rPr lang="en-US" sz="3600" b="1" dirty="0" err="1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gvUi</a:t>
            </a:r>
            <a:r>
              <a:rPr lang="en-US" sz="3600" b="1" dirty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Ggb</a:t>
            </a:r>
            <a:r>
              <a:rPr lang="en-US" sz="3600" b="1" dirty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GKwU</a:t>
            </a:r>
            <a:r>
              <a:rPr lang="en-US" sz="3600" b="1" dirty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 †</a:t>
            </a:r>
            <a:r>
              <a:rPr lang="en-US" sz="3600" b="1" dirty="0" err="1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gwkb</a:t>
            </a:r>
            <a:r>
              <a:rPr lang="en-US" sz="3600" b="1" dirty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, </a:t>
            </a:r>
            <a:r>
              <a:rPr lang="en-US" sz="3600" b="1" dirty="0" err="1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hvi</a:t>
            </a:r>
            <a:r>
              <a:rPr lang="en-US" sz="3600" b="1" dirty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mvnv‡h</a:t>
            </a:r>
            <a:r>
              <a:rPr lang="en-US" sz="3600" b="1" dirty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¨ ‰e`¨</a:t>
            </a:r>
            <a:r>
              <a:rPr lang="en-US" sz="3600" b="1" dirty="0" err="1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ywZK</a:t>
            </a:r>
            <a:r>
              <a:rPr lang="en-US" sz="3600" b="1" dirty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 kw³‡K </a:t>
            </a:r>
            <a:r>
              <a:rPr lang="en-US" sz="3600" b="1" dirty="0" err="1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hvwš¿K</a:t>
            </a:r>
            <a:r>
              <a:rPr lang="en-US" sz="3600" b="1" dirty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 kw³‡Z </a:t>
            </a:r>
            <a:r>
              <a:rPr lang="en-US" sz="3600" b="1" dirty="0" err="1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iæcvšÍwiZ</a:t>
            </a:r>
            <a:r>
              <a:rPr lang="en-US" sz="3600" b="1" dirty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nq</a:t>
            </a:r>
            <a:r>
              <a:rPr lang="en-US" sz="3600" b="1" dirty="0" smtClean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| ‡</a:t>
            </a:r>
            <a:r>
              <a:rPr lang="en-US" sz="3600" b="1" dirty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h †</a:t>
            </a:r>
            <a:r>
              <a:rPr lang="en-US" sz="3600" b="1" dirty="0" err="1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gwkb</a:t>
            </a:r>
            <a:r>
              <a:rPr lang="en-US" sz="3600" b="1" dirty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wWwm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smtClean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kw³ </a:t>
            </a:r>
            <a:r>
              <a:rPr lang="en-US" sz="3600" b="1" dirty="0" err="1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MÖnb</a:t>
            </a:r>
            <a:r>
              <a:rPr lang="en-US" sz="3600" b="1" dirty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K‡i</a:t>
            </a:r>
            <a:r>
              <a:rPr lang="en-US" sz="3600" b="1" dirty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Dnv‡K</a:t>
            </a:r>
            <a:r>
              <a:rPr lang="en-US" sz="3600" b="1" dirty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hvwš¿K</a:t>
            </a:r>
            <a:r>
              <a:rPr lang="en-US" sz="3600" b="1" dirty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 kw³‡Z </a:t>
            </a:r>
            <a:r>
              <a:rPr lang="en-US" sz="3600" b="1" dirty="0" err="1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iæcvšÍwiZ</a:t>
            </a:r>
            <a:r>
              <a:rPr lang="en-US" sz="3600" b="1" dirty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K‡i</a:t>
            </a:r>
            <a:r>
              <a:rPr lang="en-US" sz="3600" b="1" dirty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Zvnv‡K</a:t>
            </a:r>
            <a:r>
              <a:rPr lang="en-US" sz="3600" b="1" dirty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wWwm</a:t>
            </a:r>
            <a:r>
              <a:rPr lang="en-US" sz="3600" b="1" dirty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 ‡</a:t>
            </a:r>
            <a:r>
              <a:rPr lang="en-US" sz="3600" b="1" dirty="0" err="1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gvUi</a:t>
            </a:r>
            <a:r>
              <a:rPr lang="en-US" sz="3600" b="1" dirty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600" b="1" dirty="0" smtClean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e‡j</a:t>
            </a:r>
            <a:r>
              <a:rPr lang="en-US" sz="3600" b="1" dirty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| </a:t>
            </a:r>
            <a:r>
              <a:rPr lang="en-US" sz="3600" b="1" dirty="0" err="1" smtClean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wWwm</a:t>
            </a:r>
            <a:r>
              <a:rPr lang="en-US" sz="3600" b="1" dirty="0" smtClean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 ‡</a:t>
            </a:r>
            <a:r>
              <a:rPr lang="en-US" sz="3600" b="1" dirty="0" err="1" smtClean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Rbv‡iUi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smtClean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I </a:t>
            </a:r>
            <a:r>
              <a:rPr lang="en-US" sz="3600" b="1" dirty="0" err="1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wWwm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‡</a:t>
            </a:r>
            <a:r>
              <a:rPr lang="en-US" sz="3600" b="1" dirty="0" err="1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gvUi</a:t>
            </a:r>
            <a:r>
              <a:rPr lang="en-US" sz="3600" b="1" dirty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Gi</a:t>
            </a:r>
            <a:r>
              <a:rPr lang="en-US" sz="3600" b="1" dirty="0" smtClean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MVb</a:t>
            </a:r>
            <a:r>
              <a:rPr lang="en-US" sz="3600" b="1" dirty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GKBiæc</a:t>
            </a:r>
            <a:r>
              <a:rPr lang="en-US" sz="3600" b="1" dirty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| </a:t>
            </a:r>
            <a:r>
              <a:rPr lang="en-US" sz="3600" b="1" dirty="0" err="1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wWwm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‡</a:t>
            </a:r>
            <a:r>
              <a:rPr lang="en-US" sz="3600" b="1" dirty="0" err="1" smtClean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gvU‡K</a:t>
            </a:r>
            <a:r>
              <a:rPr lang="en-US" sz="3600" b="1" dirty="0" smtClean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600" b="1" dirty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‡</a:t>
            </a:r>
            <a:r>
              <a:rPr lang="en-US" sz="3600" b="1" dirty="0" err="1" smtClean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Rbv‡iUi</a:t>
            </a:r>
            <a:r>
              <a:rPr lang="en-US" sz="3600" b="1" dirty="0" smtClean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Ges</a:t>
            </a:r>
            <a:r>
              <a:rPr lang="en-US" sz="3600" b="1" dirty="0" smtClean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wWwm</a:t>
            </a:r>
            <a:r>
              <a:rPr lang="en-US" sz="3600" b="1" dirty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 ‡</a:t>
            </a:r>
            <a:r>
              <a:rPr lang="en-US" sz="3600" b="1" dirty="0" err="1" smtClean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Rbv‡iUi‡K</a:t>
            </a:r>
            <a:r>
              <a:rPr lang="en-US" sz="3600" b="1" dirty="0" smtClean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600" b="1" dirty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‡</a:t>
            </a:r>
            <a:r>
              <a:rPr lang="en-US" sz="3600" b="1" dirty="0" err="1" smtClean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gvUi</a:t>
            </a:r>
            <a:r>
              <a:rPr lang="en-US" sz="3600" b="1" dirty="0" smtClean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wnmv‡e</a:t>
            </a:r>
            <a:r>
              <a:rPr lang="en-US" sz="3600" b="1" dirty="0" smtClean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e¨envi</a:t>
            </a:r>
            <a:r>
              <a:rPr lang="en-US" sz="3600" b="1" dirty="0" smtClean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Kiv</a:t>
            </a:r>
            <a:r>
              <a:rPr lang="en-US" sz="3600" b="1" dirty="0" smtClean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hvq</a:t>
            </a:r>
            <a:r>
              <a:rPr lang="en-US" sz="3600" b="1" dirty="0" smtClean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| </a:t>
            </a:r>
            <a:r>
              <a:rPr lang="en-US" sz="3600" b="1" dirty="0" err="1" smtClean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GKwU</a:t>
            </a:r>
            <a:r>
              <a:rPr lang="en-US" sz="3600" b="1" dirty="0" smtClean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wWwm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‡</a:t>
            </a:r>
            <a:r>
              <a:rPr lang="en-US" sz="3600" b="1" dirty="0" err="1" smtClean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gvU‡ii</a:t>
            </a:r>
            <a:r>
              <a:rPr lang="en-US" sz="3600" b="1" dirty="0" smtClean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Av‡g©Pvi‡K</a:t>
            </a:r>
            <a:r>
              <a:rPr lang="en-US" sz="3600" b="1" dirty="0" smtClean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cªvBg</a:t>
            </a:r>
            <a:r>
              <a:rPr lang="en-US" sz="3600" b="1" dirty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600" b="1" dirty="0" smtClean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†</a:t>
            </a:r>
            <a:r>
              <a:rPr lang="en-US" sz="3600" b="1" dirty="0" err="1" smtClean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gvfv‡ii</a:t>
            </a:r>
            <a:r>
              <a:rPr lang="en-US" sz="3600" b="1" dirty="0" smtClean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mvnv‡h</a:t>
            </a:r>
            <a:r>
              <a:rPr lang="en-US" sz="3600" b="1" dirty="0" smtClean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¨ </a:t>
            </a:r>
            <a:r>
              <a:rPr lang="en-US" sz="3600" b="1" dirty="0" err="1" smtClean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Nyiv‡bv</a:t>
            </a:r>
            <a:r>
              <a:rPr lang="en-US" sz="3600" b="1" dirty="0" smtClean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nq</a:t>
            </a:r>
            <a:r>
              <a:rPr lang="en-US" sz="3600" b="1" dirty="0" smtClean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ZLb</a:t>
            </a:r>
            <a:r>
              <a:rPr lang="en-US" sz="3600" b="1" dirty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600" b="1" dirty="0" smtClean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†</a:t>
            </a:r>
            <a:r>
              <a:rPr lang="en-US" sz="3600" b="1" dirty="0" err="1" smtClean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fv‡ëR</a:t>
            </a:r>
            <a:r>
              <a:rPr lang="en-US" sz="3600" b="1" dirty="0" smtClean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Drcbœ</a:t>
            </a:r>
            <a:r>
              <a:rPr lang="en-US" sz="3600" b="1" dirty="0" smtClean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K‡i</a:t>
            </a:r>
            <a:r>
              <a:rPr lang="en-US" sz="3600" b="1" dirty="0" smtClean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| </a:t>
            </a:r>
            <a:r>
              <a:rPr lang="en-US" sz="3600" b="1" dirty="0" err="1" smtClean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Avevi</a:t>
            </a:r>
            <a:r>
              <a:rPr lang="en-US" sz="3600" b="1" dirty="0" smtClean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hLb</a:t>
            </a:r>
            <a:r>
              <a:rPr lang="en-US" sz="3600" b="1" dirty="0" smtClean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wWwm</a:t>
            </a:r>
            <a:r>
              <a:rPr lang="en-US" sz="3600" b="1" dirty="0" smtClean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mieivn</a:t>
            </a:r>
            <a:r>
              <a:rPr lang="en-US" sz="3600" b="1" dirty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600" b="1" dirty="0" smtClean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†`qv </a:t>
            </a:r>
            <a:r>
              <a:rPr lang="en-US" sz="3600" b="1" dirty="0" err="1" smtClean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nq</a:t>
            </a:r>
            <a:r>
              <a:rPr lang="en-US" sz="3600" b="1" dirty="0" smtClean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ZLb</a:t>
            </a:r>
            <a:r>
              <a:rPr lang="en-US" sz="3600" b="1" dirty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600" b="1" dirty="0" smtClean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†</a:t>
            </a:r>
            <a:r>
              <a:rPr lang="en-US" sz="3600" b="1" dirty="0" err="1" smtClean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gvUi</a:t>
            </a:r>
            <a:r>
              <a:rPr lang="en-US" sz="3600" b="1" dirty="0" smtClean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wnmv‡e</a:t>
            </a:r>
            <a:r>
              <a:rPr lang="en-US" sz="3600" b="1" dirty="0" smtClean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P‡j</a:t>
            </a:r>
            <a:r>
              <a:rPr lang="en-US" sz="3600" b="1" dirty="0" smtClean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|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xmlns="" id="{2D3322E0-E08A-44D9-A56A-D37D37C5AD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1616722"/>
              </p:ext>
            </p:extLst>
          </p:nvPr>
        </p:nvGraphicFramePr>
        <p:xfrm>
          <a:off x="1704109" y="230909"/>
          <a:ext cx="6470900" cy="7296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70900">
                  <a:extLst>
                    <a:ext uri="{9D8B030D-6E8A-4147-A177-3AD203B41FA5}">
                      <a16:colId xmlns:a16="http://schemas.microsoft.com/office/drawing/2014/main" xmlns="" val="1300652155"/>
                    </a:ext>
                  </a:extLst>
                </a:gridCol>
              </a:tblGrid>
              <a:tr h="729673">
                <a:tc>
                  <a:txBody>
                    <a:bodyPr/>
                    <a:lstStyle/>
                    <a:p>
                      <a:r>
                        <a:rPr kumimoji="0" lang="en-US" sz="40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utonnyMJ" pitchFamily="2" charset="0"/>
                          <a:ea typeface="+mj-ea"/>
                          <a:cs typeface="SutonnyMJ" pitchFamily="2" charset="0"/>
                        </a:rPr>
                        <a:t>Aa¨vq</a:t>
                      </a:r>
                      <a:r>
                        <a:rPr kumimoji="0" lang="en-US" sz="4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j-ea"/>
                          <a:cs typeface="+mj-cs"/>
                        </a:rPr>
                        <a:t>-(</a:t>
                      </a:r>
                      <a:r>
                        <a:rPr kumimoji="0" lang="en-US" sz="4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utonnyMJ" pitchFamily="2" charset="0"/>
                          <a:ea typeface="+mj-ea"/>
                          <a:cs typeface="SutonnyMJ" pitchFamily="2" charset="0"/>
                        </a:rPr>
                        <a:t>12) </a:t>
                      </a:r>
                      <a:r>
                        <a:rPr kumimoji="0" lang="en-US" sz="40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utonnyMJ" pitchFamily="2" charset="0"/>
                          <a:ea typeface="+mj-ea"/>
                          <a:cs typeface="SutonnyMJ" pitchFamily="2" charset="0"/>
                        </a:rPr>
                        <a:t>wWwm</a:t>
                      </a:r>
                      <a:r>
                        <a:rPr kumimoji="0" lang="en-US" sz="4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utonnyMJ" pitchFamily="2" charset="0"/>
                          <a:ea typeface="+mj-ea"/>
                          <a:cs typeface="SutonnyMJ" pitchFamily="2" charset="0"/>
                        </a:rPr>
                        <a:t> ‡</a:t>
                      </a:r>
                      <a:r>
                        <a:rPr kumimoji="0" lang="en-US" sz="40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utonnyMJ" pitchFamily="2" charset="0"/>
                          <a:ea typeface="+mj-ea"/>
                          <a:cs typeface="SutonnyMJ" pitchFamily="2" charset="0"/>
                        </a:rPr>
                        <a:t>gvU‡ii</a:t>
                      </a:r>
                      <a:r>
                        <a:rPr kumimoji="0" lang="en-US" sz="4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utonnyMJ" pitchFamily="2" charset="0"/>
                          <a:ea typeface="+mj-ea"/>
                          <a:cs typeface="SutonnyMJ" pitchFamily="2" charset="0"/>
                        </a:rPr>
                        <a:t> </a:t>
                      </a:r>
                      <a:r>
                        <a:rPr kumimoji="0" lang="en-US" sz="40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utonnyMJ" pitchFamily="2" charset="0"/>
                          <a:ea typeface="+mj-ea"/>
                          <a:cs typeface="SutonnyMJ" pitchFamily="2" charset="0"/>
                        </a:rPr>
                        <a:t>Kvh©YxwZ</a:t>
                      </a:r>
                      <a:endParaRPr lang="en-US" sz="4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03270044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0167582" y="245660"/>
            <a:ext cx="174759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>
                <a:latin typeface="SutonnyMJ" pitchFamily="2" charset="0"/>
                <a:cs typeface="SutonnyMJ" pitchFamily="2" charset="0"/>
              </a:rPr>
              <a:t>Pjgvb</a:t>
            </a:r>
            <a:r>
              <a:rPr lang="en-US" sz="4000" b="1" dirty="0" smtClean="0">
                <a:latin typeface="SutonnyMJ" pitchFamily="2" charset="0"/>
                <a:cs typeface="SutonnyMJ" pitchFamily="2" charset="0"/>
              </a:rPr>
              <a:t>....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4090760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9019309" cy="734291"/>
          </a:xfrm>
        </p:spPr>
        <p:txBody>
          <a:bodyPr>
            <a:normAutofit/>
          </a:bodyPr>
          <a:lstStyle/>
          <a:p>
            <a:pPr marL="0" indent="0"/>
            <a:r>
              <a:rPr lang="en-US" b="1" u="sng" dirty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12.1 </a:t>
            </a:r>
            <a:r>
              <a:rPr lang="en-US" b="1" u="sng" dirty="0" err="1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wWwm</a:t>
            </a:r>
            <a:r>
              <a:rPr lang="en-US" b="1" u="sng" dirty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 ‡</a:t>
            </a:r>
            <a:r>
              <a:rPr lang="en-US" b="1" u="sng" dirty="0" err="1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gvUi‡ii</a:t>
            </a:r>
            <a:r>
              <a:rPr lang="en-US" b="1" u="sng" dirty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b="1" u="sng" dirty="0" err="1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Kvh©bxwZt</a:t>
            </a:r>
            <a:r>
              <a:rPr lang="en-US" b="1" u="sng" dirty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837" y="4671152"/>
            <a:ext cx="11707090" cy="1542361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US" sz="2800" b="1" dirty="0" err="1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wWwm</a:t>
            </a:r>
            <a:r>
              <a:rPr lang="en-US" sz="2800" b="1" dirty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 ‡</a:t>
            </a:r>
            <a:r>
              <a:rPr lang="en-US" sz="2800" b="1" dirty="0" err="1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gvU‡ii</a:t>
            </a:r>
            <a:r>
              <a:rPr lang="en-US" sz="2800" b="1" dirty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cÖavb</a:t>
            </a:r>
            <a:r>
              <a:rPr lang="en-US" sz="2800" b="1" dirty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 `</a:t>
            </a:r>
            <a:r>
              <a:rPr lang="en-US" sz="2800" b="1" dirty="0" err="1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ywU</a:t>
            </a:r>
            <a:r>
              <a:rPr lang="en-US" sz="2800" b="1" dirty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 Ask </a:t>
            </a:r>
            <a:r>
              <a:rPr lang="en-US" sz="2800" b="1" dirty="0" err="1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nj</a:t>
            </a:r>
            <a:r>
              <a:rPr lang="en-US" sz="2800" b="1" dirty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wdì</a:t>
            </a:r>
            <a:r>
              <a:rPr lang="en-US" sz="2800" b="1" dirty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Ges</a:t>
            </a:r>
            <a:r>
              <a:rPr lang="en-US" sz="2800" b="1" dirty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Av‡g©Pvi</a:t>
            </a:r>
            <a:r>
              <a:rPr lang="en-US" sz="2800" b="1" dirty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| ‡</a:t>
            </a:r>
            <a:r>
              <a:rPr lang="en-US" sz="2800" b="1" dirty="0" err="1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gvU‡i</a:t>
            </a:r>
            <a:r>
              <a:rPr lang="en-US" sz="2800" b="1" dirty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wWwm</a:t>
            </a:r>
            <a:r>
              <a:rPr lang="en-US" sz="2800" b="1" dirty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mieivn</a:t>
            </a:r>
            <a:r>
              <a:rPr lang="en-US" sz="2800" b="1" dirty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w`‡j</a:t>
            </a:r>
            <a:r>
              <a:rPr lang="en-US" sz="2800" b="1" dirty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wd‡ì</a:t>
            </a:r>
            <a:r>
              <a:rPr lang="en-US" sz="2800" b="1" dirty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Ges</a:t>
            </a:r>
            <a:r>
              <a:rPr lang="en-US" sz="2800" b="1" dirty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Av‡g©Pv‡i</a:t>
            </a:r>
            <a:r>
              <a:rPr lang="en-US" sz="2800" b="1" dirty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Kv‡i›U</a:t>
            </a:r>
            <a:r>
              <a:rPr lang="en-US" sz="2800" b="1" dirty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cÖevwnZ</a:t>
            </a:r>
            <a:r>
              <a:rPr lang="en-US" sz="2800" b="1" dirty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nq</a:t>
            </a:r>
            <a:r>
              <a:rPr lang="en-US" sz="2800" b="1" dirty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| </a:t>
            </a:r>
            <a:r>
              <a:rPr lang="en-US" sz="2800" b="1" dirty="0" err="1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d‡j</a:t>
            </a:r>
            <a:r>
              <a:rPr lang="en-US" sz="2800" b="1" dirty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  </a:t>
            </a:r>
            <a:r>
              <a:rPr lang="en-US" sz="2800" b="1" dirty="0" err="1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wdì</a:t>
            </a:r>
            <a:r>
              <a:rPr lang="en-US" sz="2800" b="1" dirty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Ges</a:t>
            </a:r>
            <a:r>
              <a:rPr lang="en-US" sz="2800" b="1" dirty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Av‡g©Pvi</a:t>
            </a:r>
            <a:r>
              <a:rPr lang="en-US" sz="2800" b="1" dirty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 `</a:t>
            </a:r>
            <a:r>
              <a:rPr lang="en-US" sz="2800" b="1" dirty="0" err="1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ywU</a:t>
            </a:r>
            <a:r>
              <a:rPr lang="en-US" sz="2800" b="1" dirty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Avjv`v</a:t>
            </a:r>
            <a:r>
              <a:rPr lang="en-US" sz="2800" b="1" dirty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 †PŠ¤^K †</a:t>
            </a:r>
            <a:r>
              <a:rPr lang="en-US" sz="2800" b="1" dirty="0" err="1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ÿÎ</a:t>
            </a:r>
            <a:r>
              <a:rPr lang="en-US" sz="2800" b="1" dirty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m„wó</a:t>
            </a:r>
            <a:r>
              <a:rPr lang="en-US" sz="2800" b="1" dirty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nq</a:t>
            </a:r>
            <a:r>
              <a:rPr lang="en-US" sz="2800" b="1" dirty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| </a:t>
            </a:r>
            <a:r>
              <a:rPr lang="en-US" sz="2800" b="1" dirty="0" err="1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d‡j</a:t>
            </a:r>
            <a:r>
              <a:rPr lang="en-US" sz="2800" b="1" dirty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Av‡g©Pvi</a:t>
            </a:r>
            <a:r>
              <a:rPr lang="en-US" sz="2800" b="1" dirty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Ny‡i</a:t>
            </a:r>
            <a:r>
              <a:rPr lang="en-US" sz="2800" b="1" dirty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| </a:t>
            </a:r>
            <a:r>
              <a:rPr lang="en-US" sz="2800" b="1" dirty="0" err="1" smtClean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wPÎ</a:t>
            </a:r>
            <a:r>
              <a:rPr lang="en-US" sz="2800" b="1" dirty="0" smtClean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b="1" dirty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12.1 ‡Z 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(A)</a:t>
            </a:r>
            <a:r>
              <a:rPr lang="en-US" sz="2800" b="1" dirty="0" smtClean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ïay</a:t>
            </a:r>
            <a:r>
              <a:rPr lang="en-US" sz="2800" b="1" dirty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 †</a:t>
            </a:r>
            <a:r>
              <a:rPr lang="en-US" sz="2800" b="1" dirty="0" err="1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cv‡ji</a:t>
            </a:r>
            <a:r>
              <a:rPr lang="en-US" sz="2800" b="1" dirty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 †PŠ¤^K-‡</a:t>
            </a:r>
            <a:r>
              <a:rPr lang="en-US" sz="2800" b="1" dirty="0" err="1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ÿÎ</a:t>
            </a:r>
            <a:r>
              <a:rPr lang="en-US" sz="2800" b="1" dirty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b="1" dirty="0" smtClean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(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800" b="1" dirty="0" smtClean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) </a:t>
            </a:r>
            <a:r>
              <a:rPr lang="en-US" sz="2800" b="1" dirty="0" err="1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ïay</a:t>
            </a:r>
            <a:r>
              <a:rPr lang="en-US" sz="2800" b="1" dirty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Kv‡i›Uevnx</a:t>
            </a:r>
            <a:r>
              <a:rPr lang="en-US" sz="2800" b="1" dirty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KÛvKU‡ii</a:t>
            </a:r>
            <a:r>
              <a:rPr lang="en-US" sz="2800" b="1" dirty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 †PŠ¤^K-‡</a:t>
            </a:r>
            <a:r>
              <a:rPr lang="en-US" sz="2800" b="1" dirty="0" err="1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ÿÎ</a:t>
            </a:r>
            <a:r>
              <a:rPr lang="en-US" sz="2800" b="1" dirty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b="1" dirty="0" smtClean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(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800" b="1" dirty="0" smtClean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) </a:t>
            </a:r>
            <a:r>
              <a:rPr lang="en-US" sz="2800" b="1" dirty="0" err="1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Dfq</a:t>
            </a:r>
            <a:r>
              <a:rPr lang="en-US" sz="2800" b="1" dirty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 †PŠ¤^K-‡</a:t>
            </a:r>
            <a:r>
              <a:rPr lang="en-US" sz="2800" b="1" dirty="0" err="1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ÿ‡Îi</a:t>
            </a:r>
            <a:r>
              <a:rPr lang="en-US" sz="2800" b="1" dirty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cÖwZwµqvq</a:t>
            </a:r>
            <a:r>
              <a:rPr lang="en-US" sz="2800" b="1" dirty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jwä</a:t>
            </a:r>
            <a:r>
              <a:rPr lang="en-US" sz="2800" b="1" dirty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 †PŠ¤^K-‡</a:t>
            </a:r>
            <a:r>
              <a:rPr lang="en-US" sz="2800" b="1" dirty="0" err="1" smtClean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ÿÎ</a:t>
            </a:r>
            <a:r>
              <a:rPr lang="en-US" sz="2800" b="1" dirty="0" smtClean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|</a:t>
            </a:r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37" y="734291"/>
            <a:ext cx="6634490" cy="393686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5327" y="367145"/>
            <a:ext cx="5409282" cy="3811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951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3788227"/>
            <a:ext cx="11947720" cy="3069773"/>
          </a:xfrm>
        </p:spPr>
        <p:txBody>
          <a:bodyPr>
            <a:noAutofit/>
          </a:bodyPr>
          <a:lstStyle/>
          <a:p>
            <a:pPr marL="0" indent="0" algn="just">
              <a:spcBef>
                <a:spcPts val="0"/>
              </a:spcBef>
              <a:buClrTx/>
              <a:buSzTx/>
              <a:buNone/>
              <a:defRPr/>
            </a:pPr>
            <a:r>
              <a:rPr lang="en-US" sz="2500" b="1" dirty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†</a:t>
            </a:r>
            <a:r>
              <a:rPr lang="en-US" sz="2500" b="1" dirty="0" err="1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cv‡j</a:t>
            </a:r>
            <a:r>
              <a:rPr lang="en-US" sz="2500" b="1" dirty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Drcbœ</a:t>
            </a:r>
            <a:r>
              <a:rPr lang="en-US" sz="2500" b="1" dirty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ej‡iLv</a:t>
            </a:r>
            <a:r>
              <a:rPr lang="en-US" sz="2500" b="1" dirty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cÖev‡ni</a:t>
            </a:r>
            <a:r>
              <a:rPr lang="en-US" sz="2500" b="1" dirty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w`K</a:t>
            </a:r>
            <a:r>
              <a:rPr lang="en-US" sz="2500" b="1" dirty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Dci</a:t>
            </a:r>
            <a:r>
              <a:rPr lang="en-US" sz="2500" b="1" dirty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 †_‡K </a:t>
            </a:r>
            <a:r>
              <a:rPr lang="en-US" sz="2500" b="1" dirty="0" err="1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wb‡P</a:t>
            </a:r>
            <a:r>
              <a:rPr lang="en-US" sz="2500" b="1" dirty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| </a:t>
            </a:r>
            <a:r>
              <a:rPr lang="en-US" sz="2500" b="1" dirty="0" err="1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wb‡P</a:t>
            </a:r>
            <a:r>
              <a:rPr lang="en-US" sz="2500" b="1" dirty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jÿ</a:t>
            </a:r>
            <a:r>
              <a:rPr lang="en-US" sz="2500" b="1" dirty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¨ </a:t>
            </a:r>
            <a:r>
              <a:rPr lang="en-US" sz="2500" b="1" dirty="0" err="1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Ki‡j</a:t>
            </a:r>
            <a:r>
              <a:rPr lang="en-US" sz="2500" b="1" dirty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 †`</a:t>
            </a:r>
            <a:r>
              <a:rPr lang="en-US" sz="2500" b="1" dirty="0" err="1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Lv</a:t>
            </a:r>
            <a:r>
              <a:rPr lang="en-US" sz="2500" b="1" dirty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hvq</a:t>
            </a:r>
            <a:r>
              <a:rPr lang="en-US" sz="2500" b="1" dirty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 ‡</a:t>
            </a:r>
            <a:r>
              <a:rPr lang="en-US" sz="2500" b="1" dirty="0" err="1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h,Av‡g©Pv‡ii</a:t>
            </a:r>
            <a:r>
              <a:rPr lang="en-US" sz="2500" b="1" dirty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Dc‡ii</a:t>
            </a:r>
            <a:r>
              <a:rPr lang="en-US" sz="2500" b="1" dirty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As‡ki</a:t>
            </a:r>
            <a:r>
              <a:rPr lang="en-US" sz="2500" b="1" dirty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cÖ‡Z¨K</a:t>
            </a:r>
            <a:r>
              <a:rPr lang="en-US" sz="2500" b="1" dirty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cwievnxi</a:t>
            </a:r>
            <a:r>
              <a:rPr lang="en-US" sz="2500" b="1" dirty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Wvb</a:t>
            </a:r>
            <a:r>
              <a:rPr lang="en-US" sz="2500" b="1" dirty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cv‡k</a:t>
            </a:r>
            <a:r>
              <a:rPr lang="en-US" sz="2500" b="1" dirty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© †</a:t>
            </a:r>
            <a:r>
              <a:rPr lang="en-US" sz="2500" b="1" dirty="0" err="1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cv‡j</a:t>
            </a:r>
            <a:r>
              <a:rPr lang="en-US" sz="2500" b="1" dirty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Drcbœ</a:t>
            </a:r>
            <a:r>
              <a:rPr lang="en-US" sz="2500" b="1" dirty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ej‡iLv</a:t>
            </a:r>
            <a:r>
              <a:rPr lang="en-US" sz="2500" b="1" dirty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 I </a:t>
            </a:r>
            <a:r>
              <a:rPr lang="en-US" sz="2500" b="1" dirty="0" err="1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cwievwn‡Z</a:t>
            </a:r>
            <a:r>
              <a:rPr lang="en-US" sz="2500" b="1" dirty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Drcbœ</a:t>
            </a:r>
            <a:r>
              <a:rPr lang="en-US" sz="2500" b="1" dirty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ej‡iLv</a:t>
            </a:r>
            <a:r>
              <a:rPr lang="en-US" sz="2500" b="1" dirty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cÖev‡ni</a:t>
            </a:r>
            <a:r>
              <a:rPr lang="en-US" sz="2500" b="1" dirty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w`K</a:t>
            </a:r>
            <a:r>
              <a:rPr lang="en-US" sz="2500" b="1" dirty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 GKB </a:t>
            </a:r>
            <a:r>
              <a:rPr lang="en-US" sz="2500" b="1" dirty="0" err="1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Ges</a:t>
            </a:r>
            <a:r>
              <a:rPr lang="en-US" sz="2500" b="1" dirty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evg</a:t>
            </a:r>
            <a:r>
              <a:rPr lang="en-US" sz="2500" b="1" dirty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w`‡K</a:t>
            </a:r>
            <a:r>
              <a:rPr lang="en-US" sz="2500" b="1" dirty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 Kg| </a:t>
            </a:r>
            <a:r>
              <a:rPr lang="en-US" sz="2500" b="1" dirty="0" err="1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d‡j</a:t>
            </a:r>
            <a:r>
              <a:rPr lang="en-US" sz="2500" b="1" dirty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cwievnx</a:t>
            </a:r>
            <a:r>
              <a:rPr lang="en-US" sz="2500" b="1" dirty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¸‡</a:t>
            </a:r>
            <a:r>
              <a:rPr lang="en-US" sz="2500" b="1" dirty="0" err="1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jv‡Z</a:t>
            </a:r>
            <a:r>
              <a:rPr lang="en-US" sz="2500" b="1" dirty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Drcbœ</a:t>
            </a:r>
            <a:r>
              <a:rPr lang="en-US" sz="2500" b="1" dirty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ej</a:t>
            </a:r>
            <a:r>
              <a:rPr lang="en-US" sz="2500" b="1" dirty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Av‡g©Pvi‡K</a:t>
            </a:r>
            <a:r>
              <a:rPr lang="en-US" sz="2500" b="1" dirty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evg</a:t>
            </a:r>
            <a:r>
              <a:rPr lang="en-US" sz="2500" b="1" dirty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w`‡K</a:t>
            </a:r>
            <a:r>
              <a:rPr lang="en-US" sz="2500" b="1" dirty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 ‡</a:t>
            </a:r>
            <a:r>
              <a:rPr lang="en-US" sz="2500" b="1" dirty="0" err="1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Nviv‡bvi</a:t>
            </a:r>
            <a:r>
              <a:rPr lang="en-US" sz="2500" b="1" dirty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 †</a:t>
            </a:r>
            <a:r>
              <a:rPr lang="en-US" sz="2500" b="1" dirty="0" err="1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Póv</a:t>
            </a:r>
            <a:r>
              <a:rPr lang="en-US" sz="2500" b="1" dirty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K‡i</a:t>
            </a:r>
            <a:r>
              <a:rPr lang="en-US" sz="2500" b="1" dirty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 | </a:t>
            </a:r>
            <a:r>
              <a:rPr lang="en-US" sz="2500" b="1" dirty="0" err="1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Av‡g©Pv‡ii</a:t>
            </a:r>
            <a:r>
              <a:rPr lang="en-US" sz="2500" b="1" dirty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wb‡Pi</a:t>
            </a:r>
            <a:r>
              <a:rPr lang="en-US" sz="2500" b="1" dirty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As‡ki</a:t>
            </a:r>
            <a:r>
              <a:rPr lang="en-US" sz="2500" b="1" dirty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cwievnx</a:t>
            </a:r>
            <a:r>
              <a:rPr lang="en-US" sz="2500" b="1" dirty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¸‡</a:t>
            </a:r>
            <a:r>
              <a:rPr lang="en-US" sz="2500" b="1" dirty="0" err="1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jv‡Z</a:t>
            </a:r>
            <a:r>
              <a:rPr lang="en-US" sz="2500" b="1" dirty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 ‡`</a:t>
            </a:r>
            <a:r>
              <a:rPr lang="en-US" sz="2500" b="1" dirty="0" err="1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Lv</a:t>
            </a:r>
            <a:r>
              <a:rPr lang="en-US" sz="2500" b="1" dirty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hvq</a:t>
            </a:r>
            <a:r>
              <a:rPr lang="en-US" sz="2500" b="1" dirty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 ‡h </a:t>
            </a:r>
            <a:r>
              <a:rPr lang="en-US" sz="2500" b="1" dirty="0" err="1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cÖ‡Z¨K</a:t>
            </a:r>
            <a:r>
              <a:rPr lang="en-US" sz="2500" b="1" dirty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cwievnxi</a:t>
            </a:r>
            <a:r>
              <a:rPr lang="en-US" sz="2500" b="1" dirty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evg</a:t>
            </a:r>
            <a:r>
              <a:rPr lang="en-US" sz="2500" b="1" dirty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cv‡k</a:t>
            </a:r>
            <a:r>
              <a:rPr lang="en-US" sz="2500" b="1" dirty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© †</a:t>
            </a:r>
            <a:r>
              <a:rPr lang="en-US" sz="2500" b="1" dirty="0" err="1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cv‡ji</a:t>
            </a:r>
            <a:r>
              <a:rPr lang="en-US" sz="2500" b="1" dirty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ej‡iLv</a:t>
            </a:r>
            <a:r>
              <a:rPr lang="en-US" sz="2500" b="1" dirty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2500" b="1" dirty="0" err="1" smtClean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cÖevn</a:t>
            </a:r>
            <a:r>
              <a:rPr lang="en-US" sz="2500" b="1" dirty="0" smtClean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 I </a:t>
            </a:r>
            <a:r>
              <a:rPr lang="en-US" sz="2500" b="1" dirty="0" err="1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cwievnx‡Z</a:t>
            </a:r>
            <a:r>
              <a:rPr lang="en-US" sz="2500" b="1" dirty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Drcbœ</a:t>
            </a:r>
            <a:r>
              <a:rPr lang="en-US" sz="2500" b="1" dirty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ej‡iLv</a:t>
            </a:r>
            <a:r>
              <a:rPr lang="en-US" sz="2500" b="1" dirty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cÖevn</a:t>
            </a:r>
            <a:r>
              <a:rPr lang="en-US" sz="2500" b="1" dirty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 GKB </a:t>
            </a:r>
            <a:r>
              <a:rPr lang="en-US" sz="2500" b="1" dirty="0" err="1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w`‡K</a:t>
            </a:r>
            <a:r>
              <a:rPr lang="en-US" sz="2500" b="1" dirty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Ges</a:t>
            </a:r>
            <a:r>
              <a:rPr lang="en-US" sz="2500" b="1" dirty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Wvb</a:t>
            </a:r>
            <a:r>
              <a:rPr lang="en-US" sz="2500" b="1" dirty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cv‡k</a:t>
            </a:r>
            <a:r>
              <a:rPr lang="en-US" sz="2500" b="1" dirty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Giv</a:t>
            </a:r>
            <a:r>
              <a:rPr lang="en-US" sz="2500" b="1" dirty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wecixZgyLx</a:t>
            </a:r>
            <a:r>
              <a:rPr lang="en-US" sz="2500" b="1" dirty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 A_©</a:t>
            </a:r>
            <a:r>
              <a:rPr lang="en-US" sz="2500" b="1" dirty="0" err="1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vr</a:t>
            </a:r>
            <a:r>
              <a:rPr lang="en-US" sz="2500" b="1" dirty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wb‡Pi</a:t>
            </a:r>
            <a:r>
              <a:rPr lang="en-US" sz="2500" b="1" dirty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As‡ki</a:t>
            </a:r>
            <a:r>
              <a:rPr lang="en-US" sz="2500" b="1" dirty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cÖwZwU</a:t>
            </a:r>
            <a:r>
              <a:rPr lang="en-US" sz="2500" b="1" dirty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cwievnxi</a:t>
            </a:r>
            <a:r>
              <a:rPr lang="en-US" sz="2500" b="1" dirty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evg</a:t>
            </a:r>
            <a:r>
              <a:rPr lang="en-US" sz="2500" b="1" dirty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w`‡K</a:t>
            </a:r>
            <a:r>
              <a:rPr lang="en-US" sz="2500" b="1" dirty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ej‡iLvi</a:t>
            </a:r>
            <a:r>
              <a:rPr lang="en-US" sz="2500" b="1" dirty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NbZ</a:t>
            </a:r>
            <a:r>
              <a:rPr lang="en-US" sz="2500" b="1" dirty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 ¡ ‡</a:t>
            </a:r>
            <a:r>
              <a:rPr lang="en-US" sz="2500" b="1" dirty="0" err="1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ewk</a:t>
            </a:r>
            <a:r>
              <a:rPr lang="en-US" sz="2500" b="1" dirty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Ges</a:t>
            </a:r>
            <a:r>
              <a:rPr lang="en-US" sz="2500" b="1" dirty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Wvb</a:t>
            </a:r>
            <a:r>
              <a:rPr lang="en-US" sz="2500" b="1" dirty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w`‡K</a:t>
            </a:r>
            <a:r>
              <a:rPr lang="en-US" sz="2500" b="1" dirty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2500" b="1" dirty="0" smtClean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Kg| </a:t>
            </a:r>
            <a:r>
              <a:rPr lang="en-US" sz="2500" b="1" dirty="0" err="1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d‡j</a:t>
            </a:r>
            <a:r>
              <a:rPr lang="en-US" sz="2500" b="1" dirty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cwievnx</a:t>
            </a:r>
            <a:r>
              <a:rPr lang="en-US" sz="2500" b="1" dirty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¸‡</a:t>
            </a:r>
            <a:r>
              <a:rPr lang="en-US" sz="2500" b="1" dirty="0" err="1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jv‡Z</a:t>
            </a:r>
            <a:r>
              <a:rPr lang="en-US" sz="2500" b="1" dirty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Drcbœ</a:t>
            </a:r>
            <a:r>
              <a:rPr lang="en-US" sz="2500" b="1" dirty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ej</a:t>
            </a:r>
            <a:r>
              <a:rPr lang="en-US" sz="2500" b="1" dirty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 I </a:t>
            </a:r>
            <a:r>
              <a:rPr lang="en-US" sz="2500" b="1" dirty="0" err="1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wb‡Pi</a:t>
            </a:r>
            <a:r>
              <a:rPr lang="en-US" sz="2500" b="1" dirty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cwievnx</a:t>
            </a:r>
            <a:r>
              <a:rPr lang="en-US" sz="2500" b="1" dirty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¸‡</a:t>
            </a:r>
            <a:r>
              <a:rPr lang="en-US" sz="2500" b="1" dirty="0" err="1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jv‡Z</a:t>
            </a:r>
            <a:r>
              <a:rPr lang="en-US" sz="2500" b="1" dirty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Drcbœ</a:t>
            </a:r>
            <a:r>
              <a:rPr lang="en-US" sz="2500" b="1" dirty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e‡ji</a:t>
            </a:r>
            <a:r>
              <a:rPr lang="en-US" sz="2500" b="1" dirty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 mw¤§</a:t>
            </a:r>
            <a:r>
              <a:rPr lang="en-US" sz="2500" b="1" dirty="0" err="1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wjZ</a:t>
            </a:r>
            <a:r>
              <a:rPr lang="en-US" sz="2500" b="1" dirty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wµqvq</a:t>
            </a:r>
            <a:r>
              <a:rPr lang="en-US" sz="2500" b="1" dirty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 †</a:t>
            </a:r>
            <a:r>
              <a:rPr lang="en-US" sz="2500" b="1" dirty="0" err="1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gvU‡ii</a:t>
            </a:r>
            <a:r>
              <a:rPr lang="en-US" sz="2500" b="1" dirty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Av‡g©Pvi</a:t>
            </a:r>
            <a:r>
              <a:rPr lang="en-US" sz="2500" b="1" dirty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evgve‡Z</a:t>
            </a:r>
            <a:r>
              <a:rPr lang="en-US" sz="2500" b="1" dirty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© †</a:t>
            </a:r>
            <a:r>
              <a:rPr lang="en-US" sz="2500" b="1" dirty="0" err="1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Nv‡i</a:t>
            </a:r>
            <a:r>
              <a:rPr lang="en-US" sz="2500" b="1" dirty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 A_©</a:t>
            </a:r>
            <a:r>
              <a:rPr lang="en-US" sz="2500" b="1" dirty="0" err="1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vr</a:t>
            </a:r>
            <a:r>
              <a:rPr lang="en-US" sz="2500" b="1" dirty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Av‡g©Pv‡ii</a:t>
            </a:r>
            <a:r>
              <a:rPr lang="en-US" sz="2500" b="1" dirty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Dc‡ii</a:t>
            </a:r>
            <a:r>
              <a:rPr lang="en-US" sz="2500" b="1" dirty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 I </a:t>
            </a:r>
            <a:r>
              <a:rPr lang="en-US" sz="2500" b="1" dirty="0" err="1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wb‡Pi</a:t>
            </a:r>
            <a:r>
              <a:rPr lang="en-US" sz="2500" b="1" dirty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mgcwigvb</a:t>
            </a:r>
            <a:r>
              <a:rPr lang="en-US" sz="2500" b="1" dirty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 I </a:t>
            </a:r>
            <a:r>
              <a:rPr lang="en-US" sz="2500" b="1" dirty="0" err="1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excwiZgyLx</a:t>
            </a:r>
            <a:r>
              <a:rPr lang="en-US" sz="2500" b="1" dirty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ej</a:t>
            </a:r>
            <a:r>
              <a:rPr lang="en-US" sz="2500" b="1" dirty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 GK‡Î N~Y©‡Ki </a:t>
            </a:r>
            <a:r>
              <a:rPr lang="en-US" sz="2500" b="1" dirty="0" err="1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m„wó</a:t>
            </a:r>
            <a:r>
              <a:rPr lang="en-US" sz="2500" b="1" dirty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2500" b="1" dirty="0" err="1" smtClean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K‡i</a:t>
            </a:r>
            <a:r>
              <a:rPr lang="en-US" sz="2500" b="1" dirty="0" smtClean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d‡j</a:t>
            </a:r>
            <a:r>
              <a:rPr lang="en-US" sz="2500" b="1" dirty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 †</a:t>
            </a:r>
            <a:r>
              <a:rPr lang="en-US" sz="2500" b="1" dirty="0" err="1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gvUiwU</a:t>
            </a:r>
            <a:r>
              <a:rPr lang="en-US" sz="2500" b="1" dirty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AbeiZ</a:t>
            </a:r>
            <a:r>
              <a:rPr lang="en-US" sz="2500" b="1" dirty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Nyi‡Z</a:t>
            </a:r>
            <a:r>
              <a:rPr lang="en-US" sz="2500" b="1" dirty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 _</a:t>
            </a:r>
            <a:r>
              <a:rPr lang="en-US" sz="2500" b="1" dirty="0" err="1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v‡K</a:t>
            </a:r>
            <a:r>
              <a:rPr lang="en-US" sz="2500" b="1" dirty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 |</a:t>
            </a:r>
            <a:endParaRPr lang="en-US" sz="2500" dirty="0"/>
          </a:p>
          <a:p>
            <a:endParaRPr lang="en-US" sz="2800" dirty="0">
              <a:solidFill>
                <a:schemeClr val="tx1"/>
              </a:solidFill>
            </a:endParaRPr>
          </a:p>
          <a:p>
            <a:pPr marL="0" indent="0" algn="just">
              <a:buNone/>
            </a:pPr>
            <a:endParaRPr lang="en-US" sz="2800" dirty="0"/>
          </a:p>
          <a:p>
            <a:pPr marL="0" indent="0" algn="just">
              <a:buNone/>
            </a:pP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404" y="0"/>
            <a:ext cx="5445505" cy="3352799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1896342"/>
              </p:ext>
            </p:extLst>
          </p:nvPr>
        </p:nvGraphicFramePr>
        <p:xfrm>
          <a:off x="373404" y="-1"/>
          <a:ext cx="11240654" cy="3749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57272"/>
                <a:gridCol w="5583382"/>
              </a:tblGrid>
              <a:tr h="3463637">
                <a:tc>
                  <a:txBody>
                    <a:bodyPr/>
                    <a:lstStyle/>
                    <a:p>
                      <a:pPr algn="just"/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err="1" smtClean="0">
                          <a:solidFill>
                            <a:prstClr val="black"/>
                          </a:solidFill>
                          <a:latin typeface="SutonnyMJ" pitchFamily="2" charset="0"/>
                          <a:cs typeface="SutonnyMJ" pitchFamily="2" charset="0"/>
                        </a:rPr>
                        <a:t>cv‡ki</a:t>
                      </a:r>
                      <a:r>
                        <a:rPr lang="en-US" sz="2400" b="1" dirty="0" smtClean="0">
                          <a:solidFill>
                            <a:prstClr val="black"/>
                          </a:solidFill>
                          <a:latin typeface="SutonnyMJ" pitchFamily="2" charset="0"/>
                          <a:cs typeface="SutonnyMJ" pitchFamily="2" charset="0"/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prstClr val="black"/>
                          </a:solidFill>
                          <a:latin typeface="SutonnyMJ" pitchFamily="2" charset="0"/>
                          <a:cs typeface="SutonnyMJ" pitchFamily="2" charset="0"/>
                        </a:rPr>
                        <a:t>wP‡Î</a:t>
                      </a:r>
                      <a:r>
                        <a:rPr lang="en-US" sz="2400" b="1" dirty="0" smtClean="0">
                          <a:solidFill>
                            <a:prstClr val="black"/>
                          </a:solidFill>
                          <a:latin typeface="SutonnyMJ" pitchFamily="2" charset="0"/>
                          <a:cs typeface="SutonnyMJ" pitchFamily="2" charset="0"/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prstClr val="black"/>
                          </a:solidFill>
                          <a:latin typeface="SutonnyMJ" pitchFamily="2" charset="0"/>
                          <a:cs typeface="SutonnyMJ" pitchFamily="2" charset="0"/>
                        </a:rPr>
                        <a:t>GKwU</a:t>
                      </a:r>
                      <a:r>
                        <a:rPr lang="en-US" sz="2400" b="1" dirty="0" smtClean="0">
                          <a:solidFill>
                            <a:prstClr val="black"/>
                          </a:solidFill>
                          <a:latin typeface="SutonnyMJ" pitchFamily="2" charset="0"/>
                          <a:cs typeface="SutonnyMJ" pitchFamily="2" charset="0"/>
                        </a:rPr>
                        <a:t> `</a:t>
                      </a:r>
                      <a:r>
                        <a:rPr lang="en-US" sz="2400" b="1" dirty="0" err="1" smtClean="0">
                          <a:solidFill>
                            <a:prstClr val="black"/>
                          </a:solidFill>
                          <a:latin typeface="SutonnyMJ" pitchFamily="2" charset="0"/>
                          <a:cs typeface="SutonnyMJ" pitchFamily="2" charset="0"/>
                        </a:rPr>
                        <a:t>yB</a:t>
                      </a:r>
                      <a:r>
                        <a:rPr lang="en-US" sz="2400" b="1" dirty="0" smtClean="0">
                          <a:solidFill>
                            <a:prstClr val="black"/>
                          </a:solidFill>
                          <a:latin typeface="SutonnyMJ" pitchFamily="2" charset="0"/>
                          <a:cs typeface="SutonnyMJ" pitchFamily="2" charset="0"/>
                        </a:rPr>
                        <a:t> †</a:t>
                      </a:r>
                      <a:r>
                        <a:rPr lang="en-US" sz="2400" b="1" dirty="0" err="1" smtClean="0">
                          <a:solidFill>
                            <a:prstClr val="black"/>
                          </a:solidFill>
                          <a:latin typeface="SutonnyMJ" pitchFamily="2" charset="0"/>
                          <a:cs typeface="SutonnyMJ" pitchFamily="2" charset="0"/>
                        </a:rPr>
                        <a:t>cvj</a:t>
                      </a:r>
                      <a:r>
                        <a:rPr lang="en-US" sz="2400" b="1" dirty="0" smtClean="0">
                          <a:solidFill>
                            <a:prstClr val="black"/>
                          </a:solidFill>
                          <a:latin typeface="SutonnyMJ" pitchFamily="2" charset="0"/>
                          <a:cs typeface="SutonnyMJ" pitchFamily="2" charset="0"/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prstClr val="black"/>
                          </a:solidFill>
                          <a:latin typeface="SutonnyMJ" pitchFamily="2" charset="0"/>
                          <a:cs typeface="SutonnyMJ" pitchFamily="2" charset="0"/>
                        </a:rPr>
                        <a:t>wWwm</a:t>
                      </a:r>
                      <a:r>
                        <a:rPr lang="en-US" sz="2400" b="1" dirty="0" smtClean="0">
                          <a:solidFill>
                            <a:prstClr val="black"/>
                          </a:solidFill>
                          <a:latin typeface="SutonnyMJ" pitchFamily="2" charset="0"/>
                          <a:cs typeface="SutonnyMJ" pitchFamily="2" charset="0"/>
                        </a:rPr>
                        <a:t> †</a:t>
                      </a:r>
                      <a:r>
                        <a:rPr lang="en-US" sz="2400" b="1" dirty="0" err="1" smtClean="0">
                          <a:solidFill>
                            <a:prstClr val="black"/>
                          </a:solidFill>
                          <a:latin typeface="SutonnyMJ" pitchFamily="2" charset="0"/>
                          <a:cs typeface="SutonnyMJ" pitchFamily="2" charset="0"/>
                        </a:rPr>
                        <a:t>gvUi</a:t>
                      </a:r>
                      <a:r>
                        <a:rPr lang="en-US" sz="2400" b="1" dirty="0" smtClean="0">
                          <a:solidFill>
                            <a:prstClr val="black"/>
                          </a:solidFill>
                          <a:latin typeface="SutonnyMJ" pitchFamily="2" charset="0"/>
                          <a:cs typeface="SutonnyMJ" pitchFamily="2" charset="0"/>
                        </a:rPr>
                        <a:t> †`</a:t>
                      </a:r>
                      <a:r>
                        <a:rPr lang="en-US" sz="2400" b="1" dirty="0" err="1" smtClean="0">
                          <a:solidFill>
                            <a:prstClr val="black"/>
                          </a:solidFill>
                          <a:latin typeface="SutonnyMJ" pitchFamily="2" charset="0"/>
                          <a:cs typeface="SutonnyMJ" pitchFamily="2" charset="0"/>
                        </a:rPr>
                        <a:t>Lv‡bv</a:t>
                      </a:r>
                      <a:r>
                        <a:rPr lang="en-US" sz="2400" b="1" dirty="0" smtClean="0">
                          <a:solidFill>
                            <a:prstClr val="black"/>
                          </a:solidFill>
                          <a:latin typeface="SutonnyMJ" pitchFamily="2" charset="0"/>
                          <a:cs typeface="SutonnyMJ" pitchFamily="2" charset="0"/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prstClr val="black"/>
                          </a:solidFill>
                          <a:latin typeface="SutonnyMJ" pitchFamily="2" charset="0"/>
                          <a:cs typeface="SutonnyMJ" pitchFamily="2" charset="0"/>
                        </a:rPr>
                        <a:t>n‡q‡Q</a:t>
                      </a:r>
                      <a:r>
                        <a:rPr lang="en-US" sz="2400" b="1" dirty="0" smtClean="0">
                          <a:solidFill>
                            <a:prstClr val="black"/>
                          </a:solidFill>
                          <a:latin typeface="SutonnyMJ" pitchFamily="2" charset="0"/>
                          <a:cs typeface="SutonnyMJ" pitchFamily="2" charset="0"/>
                        </a:rPr>
                        <a:t>| </a:t>
                      </a:r>
                      <a:r>
                        <a:rPr lang="en-US" sz="2400" b="1" dirty="0" err="1" smtClean="0">
                          <a:solidFill>
                            <a:prstClr val="black"/>
                          </a:solidFill>
                          <a:latin typeface="SutonnyMJ" pitchFamily="2" charset="0"/>
                          <a:cs typeface="SutonnyMJ" pitchFamily="2" charset="0"/>
                        </a:rPr>
                        <a:t>g‡b</a:t>
                      </a:r>
                      <a:r>
                        <a:rPr lang="en-US" sz="2400" b="1" dirty="0" smtClean="0">
                          <a:solidFill>
                            <a:prstClr val="black"/>
                          </a:solidFill>
                          <a:latin typeface="SutonnyMJ" pitchFamily="2" charset="0"/>
                          <a:cs typeface="SutonnyMJ" pitchFamily="2" charset="0"/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prstClr val="black"/>
                          </a:solidFill>
                          <a:latin typeface="SutonnyMJ" pitchFamily="2" charset="0"/>
                          <a:cs typeface="SutonnyMJ" pitchFamily="2" charset="0"/>
                        </a:rPr>
                        <a:t>Kwi</a:t>
                      </a:r>
                      <a:r>
                        <a:rPr lang="en-US" sz="2400" b="1" dirty="0" smtClean="0">
                          <a:solidFill>
                            <a:prstClr val="black"/>
                          </a:solidFill>
                          <a:latin typeface="SutonnyMJ" pitchFamily="2" charset="0"/>
                          <a:cs typeface="SutonnyMJ" pitchFamily="2" charset="0"/>
                        </a:rPr>
                        <a:t>, †</a:t>
                      </a:r>
                      <a:r>
                        <a:rPr lang="en-US" sz="2400" b="1" dirty="0" err="1" smtClean="0">
                          <a:solidFill>
                            <a:prstClr val="black"/>
                          </a:solidFill>
                          <a:latin typeface="SutonnyMJ" pitchFamily="2" charset="0"/>
                          <a:cs typeface="SutonnyMJ" pitchFamily="2" charset="0"/>
                        </a:rPr>
                        <a:t>cvjØ‡qi</a:t>
                      </a:r>
                      <a:r>
                        <a:rPr lang="en-US" sz="2400" b="1" dirty="0" smtClean="0">
                          <a:solidFill>
                            <a:prstClr val="black"/>
                          </a:solidFill>
                          <a:latin typeface="SutonnyMJ" pitchFamily="2" charset="0"/>
                          <a:cs typeface="SutonnyMJ" pitchFamily="2" charset="0"/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prstClr val="black"/>
                          </a:solidFill>
                          <a:latin typeface="SutonnyMJ" pitchFamily="2" charset="0"/>
                          <a:cs typeface="SutonnyMJ" pitchFamily="2" charset="0"/>
                        </a:rPr>
                        <a:t>gvSLv‡b</a:t>
                      </a:r>
                      <a:r>
                        <a:rPr lang="en-US" sz="2400" b="1" dirty="0" smtClean="0">
                          <a:solidFill>
                            <a:prstClr val="black"/>
                          </a:solidFill>
                          <a:latin typeface="SutonnyMJ" pitchFamily="2" charset="0"/>
                          <a:cs typeface="SutonnyMJ" pitchFamily="2" charset="0"/>
                        </a:rPr>
                        <a:t> ¯’</a:t>
                      </a:r>
                      <a:r>
                        <a:rPr lang="en-US" sz="2400" b="1" dirty="0" err="1" smtClean="0">
                          <a:solidFill>
                            <a:prstClr val="black"/>
                          </a:solidFill>
                          <a:latin typeface="SutonnyMJ" pitchFamily="2" charset="0"/>
                          <a:cs typeface="SutonnyMJ" pitchFamily="2" charset="0"/>
                        </a:rPr>
                        <a:t>vwcZ</a:t>
                      </a:r>
                      <a:r>
                        <a:rPr lang="en-US" sz="2400" b="1" dirty="0" smtClean="0">
                          <a:solidFill>
                            <a:prstClr val="black"/>
                          </a:solidFill>
                          <a:latin typeface="SutonnyMJ" pitchFamily="2" charset="0"/>
                          <a:cs typeface="SutonnyMJ" pitchFamily="2" charset="0"/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prstClr val="black"/>
                          </a:solidFill>
                          <a:latin typeface="SutonnyMJ" pitchFamily="2" charset="0"/>
                          <a:cs typeface="SutonnyMJ" pitchFamily="2" charset="0"/>
                        </a:rPr>
                        <a:t>Av‡g©Pv‡ii</a:t>
                      </a:r>
                      <a:r>
                        <a:rPr lang="en-US" sz="2400" b="1" dirty="0" smtClean="0">
                          <a:solidFill>
                            <a:prstClr val="black"/>
                          </a:solidFill>
                          <a:latin typeface="SutonnyMJ" pitchFamily="2" charset="0"/>
                          <a:cs typeface="SutonnyMJ" pitchFamily="2" charset="0"/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prstClr val="black"/>
                          </a:solidFill>
                          <a:latin typeface="SutonnyMJ" pitchFamily="2" charset="0"/>
                          <a:cs typeface="SutonnyMJ" pitchFamily="2" charset="0"/>
                        </a:rPr>
                        <a:t>Dc‡ii</a:t>
                      </a:r>
                      <a:r>
                        <a:rPr lang="en-US" sz="2400" b="1" dirty="0" smtClean="0">
                          <a:solidFill>
                            <a:prstClr val="black"/>
                          </a:solidFill>
                          <a:latin typeface="SutonnyMJ" pitchFamily="2" charset="0"/>
                          <a:cs typeface="SutonnyMJ" pitchFamily="2" charset="0"/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prstClr val="black"/>
                          </a:solidFill>
                          <a:latin typeface="SutonnyMJ" pitchFamily="2" charset="0"/>
                          <a:cs typeface="SutonnyMJ" pitchFamily="2" charset="0"/>
                        </a:rPr>
                        <a:t>As‡ki</a:t>
                      </a:r>
                      <a:r>
                        <a:rPr lang="en-US" sz="2400" b="1" dirty="0" smtClean="0">
                          <a:solidFill>
                            <a:prstClr val="black"/>
                          </a:solidFill>
                          <a:latin typeface="SutonnyMJ" pitchFamily="2" charset="0"/>
                          <a:cs typeface="SutonnyMJ" pitchFamily="2" charset="0"/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prstClr val="black"/>
                          </a:solidFill>
                          <a:latin typeface="SutonnyMJ" pitchFamily="2" charset="0"/>
                          <a:cs typeface="SutonnyMJ" pitchFamily="2" charset="0"/>
                        </a:rPr>
                        <a:t>cwievnx</a:t>
                      </a:r>
                      <a:r>
                        <a:rPr lang="en-US" sz="2400" b="1" dirty="0" smtClean="0">
                          <a:solidFill>
                            <a:prstClr val="black"/>
                          </a:solidFill>
                          <a:latin typeface="SutonnyMJ" pitchFamily="2" charset="0"/>
                          <a:cs typeface="SutonnyMJ" pitchFamily="2" charset="0"/>
                        </a:rPr>
                        <a:t>¸‡</a:t>
                      </a:r>
                      <a:r>
                        <a:rPr lang="en-US" sz="2400" b="1" dirty="0" err="1" smtClean="0">
                          <a:solidFill>
                            <a:prstClr val="black"/>
                          </a:solidFill>
                          <a:latin typeface="SutonnyMJ" pitchFamily="2" charset="0"/>
                          <a:cs typeface="SutonnyMJ" pitchFamily="2" charset="0"/>
                        </a:rPr>
                        <a:t>jv‡Z</a:t>
                      </a:r>
                      <a:r>
                        <a:rPr lang="en-US" sz="2400" b="1" dirty="0" smtClean="0">
                          <a:solidFill>
                            <a:prstClr val="black"/>
                          </a:solidFill>
                          <a:latin typeface="SutonnyMJ" pitchFamily="2" charset="0"/>
                          <a:cs typeface="SutonnyMJ" pitchFamily="2" charset="0"/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prstClr val="black"/>
                          </a:solidFill>
                          <a:latin typeface="SutonnyMJ" pitchFamily="2" charset="0"/>
                          <a:cs typeface="SutonnyMJ" pitchFamily="2" charset="0"/>
                        </a:rPr>
                        <a:t>c‡RwUf</a:t>
                      </a:r>
                      <a:r>
                        <a:rPr lang="en-US" sz="2400" b="1" dirty="0" smtClean="0">
                          <a:solidFill>
                            <a:prstClr val="black"/>
                          </a:solidFill>
                          <a:latin typeface="SutonnyMJ" pitchFamily="2" charset="0"/>
                          <a:cs typeface="SutonnyMJ" pitchFamily="2" charset="0"/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prstClr val="black"/>
                          </a:solidFill>
                          <a:latin typeface="SutonnyMJ" pitchFamily="2" charset="0"/>
                          <a:cs typeface="SutonnyMJ" pitchFamily="2" charset="0"/>
                        </a:rPr>
                        <a:t>eªv‡ki</a:t>
                      </a:r>
                      <a:r>
                        <a:rPr lang="en-US" sz="2400" b="1" dirty="0" smtClean="0">
                          <a:solidFill>
                            <a:prstClr val="black"/>
                          </a:solidFill>
                          <a:latin typeface="SutonnyMJ" pitchFamily="2" charset="0"/>
                          <a:cs typeface="SutonnyMJ" pitchFamily="2" charset="0"/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prstClr val="black"/>
                          </a:solidFill>
                          <a:latin typeface="SutonnyMJ" pitchFamily="2" charset="0"/>
                          <a:cs typeface="SutonnyMJ" pitchFamily="2" charset="0"/>
                        </a:rPr>
                        <a:t>mvnv‡h</a:t>
                      </a:r>
                      <a:r>
                        <a:rPr lang="en-US" sz="2400" b="1" dirty="0" smtClean="0">
                          <a:solidFill>
                            <a:prstClr val="black"/>
                          </a:solidFill>
                          <a:latin typeface="SutonnyMJ" pitchFamily="2" charset="0"/>
                          <a:cs typeface="SutonnyMJ" pitchFamily="2" charset="0"/>
                        </a:rPr>
                        <a:t>¨ </a:t>
                      </a:r>
                      <a:r>
                        <a:rPr lang="en-US" sz="2400" b="1" dirty="0" err="1" smtClean="0">
                          <a:solidFill>
                            <a:prstClr val="black"/>
                          </a:solidFill>
                          <a:latin typeface="SutonnyMJ" pitchFamily="2" charset="0"/>
                          <a:cs typeface="SutonnyMJ" pitchFamily="2" charset="0"/>
                        </a:rPr>
                        <a:t>Kv‡i›U</a:t>
                      </a:r>
                      <a:r>
                        <a:rPr lang="en-US" sz="2400" b="1" dirty="0" smtClean="0">
                          <a:solidFill>
                            <a:prstClr val="black"/>
                          </a:solidFill>
                          <a:latin typeface="SutonnyMJ" pitchFamily="2" charset="0"/>
                          <a:cs typeface="SutonnyMJ" pitchFamily="2" charset="0"/>
                        </a:rPr>
                        <a:t> cª‡</a:t>
                      </a:r>
                      <a:r>
                        <a:rPr lang="en-US" sz="2400" b="1" dirty="0" err="1" smtClean="0">
                          <a:solidFill>
                            <a:prstClr val="black"/>
                          </a:solidFill>
                          <a:latin typeface="SutonnyMJ" pitchFamily="2" charset="0"/>
                          <a:cs typeface="SutonnyMJ" pitchFamily="2" charset="0"/>
                        </a:rPr>
                        <a:t>ek</a:t>
                      </a:r>
                      <a:r>
                        <a:rPr lang="en-US" sz="2400" b="1" dirty="0" smtClean="0">
                          <a:solidFill>
                            <a:prstClr val="black"/>
                          </a:solidFill>
                          <a:latin typeface="SutonnyMJ" pitchFamily="2" charset="0"/>
                          <a:cs typeface="SutonnyMJ" pitchFamily="2" charset="0"/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prstClr val="black"/>
                          </a:solidFill>
                          <a:latin typeface="SutonnyMJ" pitchFamily="2" charset="0"/>
                          <a:cs typeface="SutonnyMJ" pitchFamily="2" charset="0"/>
                        </a:rPr>
                        <a:t>K‡i</a:t>
                      </a:r>
                      <a:r>
                        <a:rPr lang="en-US" sz="2400" b="1" dirty="0" smtClean="0">
                          <a:solidFill>
                            <a:prstClr val="black"/>
                          </a:solidFill>
                          <a:latin typeface="SutonnyMJ" pitchFamily="2" charset="0"/>
                          <a:cs typeface="SutonnyMJ" pitchFamily="2" charset="0"/>
                        </a:rPr>
                        <a:t> A_©</a:t>
                      </a:r>
                      <a:r>
                        <a:rPr lang="en-US" sz="2400" b="1" dirty="0" err="1" smtClean="0">
                          <a:solidFill>
                            <a:prstClr val="black"/>
                          </a:solidFill>
                          <a:latin typeface="SutonnyMJ" pitchFamily="2" charset="0"/>
                          <a:cs typeface="SutonnyMJ" pitchFamily="2" charset="0"/>
                        </a:rPr>
                        <a:t>vr</a:t>
                      </a:r>
                      <a:r>
                        <a:rPr lang="en-US" sz="2400" b="1" dirty="0" smtClean="0">
                          <a:solidFill>
                            <a:prstClr val="black"/>
                          </a:solidFill>
                          <a:latin typeface="SutonnyMJ" pitchFamily="2" charset="0"/>
                          <a:cs typeface="SutonnyMJ" pitchFamily="2" charset="0"/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prstClr val="black"/>
                          </a:solidFill>
                          <a:latin typeface="SutonnyMJ" pitchFamily="2" charset="0"/>
                          <a:cs typeface="SutonnyMJ" pitchFamily="2" charset="0"/>
                        </a:rPr>
                        <a:t>cwievnx</a:t>
                      </a:r>
                      <a:r>
                        <a:rPr lang="en-US" sz="2400" b="1" dirty="0" smtClean="0">
                          <a:solidFill>
                            <a:prstClr val="black"/>
                          </a:solidFill>
                          <a:latin typeface="SutonnyMJ" pitchFamily="2" charset="0"/>
                          <a:cs typeface="SutonnyMJ" pitchFamily="2" charset="0"/>
                        </a:rPr>
                        <a:t>¸‡</a:t>
                      </a:r>
                      <a:r>
                        <a:rPr lang="en-US" sz="2400" b="1" dirty="0" err="1" smtClean="0">
                          <a:solidFill>
                            <a:prstClr val="black"/>
                          </a:solidFill>
                          <a:latin typeface="SutonnyMJ" pitchFamily="2" charset="0"/>
                          <a:cs typeface="SutonnyMJ" pitchFamily="2" charset="0"/>
                        </a:rPr>
                        <a:t>jv‡Z</a:t>
                      </a:r>
                      <a:r>
                        <a:rPr lang="en-US" sz="2400" b="1" dirty="0" smtClean="0">
                          <a:solidFill>
                            <a:prstClr val="black"/>
                          </a:solidFill>
                          <a:latin typeface="SutonnyMJ" pitchFamily="2" charset="0"/>
                          <a:cs typeface="SutonnyMJ" pitchFamily="2" charset="0"/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prstClr val="black"/>
                          </a:solidFill>
                          <a:latin typeface="SutonnyMJ" pitchFamily="2" charset="0"/>
                          <a:cs typeface="SutonnyMJ" pitchFamily="2" charset="0"/>
                        </a:rPr>
                        <a:t>Kv‡i›U</a:t>
                      </a:r>
                      <a:r>
                        <a:rPr lang="en-US" sz="2400" b="1" dirty="0" smtClean="0">
                          <a:solidFill>
                            <a:prstClr val="black"/>
                          </a:solidFill>
                          <a:latin typeface="SutonnyMJ" pitchFamily="2" charset="0"/>
                          <a:cs typeface="SutonnyMJ" pitchFamily="2" charset="0"/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prstClr val="black"/>
                          </a:solidFill>
                          <a:latin typeface="SutonnyMJ" pitchFamily="2" charset="0"/>
                          <a:cs typeface="SutonnyMJ" pitchFamily="2" charset="0"/>
                        </a:rPr>
                        <a:t>cÖevn</a:t>
                      </a:r>
                      <a:r>
                        <a:rPr lang="en-US" sz="2400" b="1" dirty="0" smtClean="0">
                          <a:solidFill>
                            <a:prstClr val="black"/>
                          </a:solidFill>
                          <a:latin typeface="SutonnyMJ" pitchFamily="2" charset="0"/>
                          <a:cs typeface="SutonnyMJ" pitchFamily="2" charset="0"/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prstClr val="black"/>
                          </a:solidFill>
                          <a:latin typeface="SutonnyMJ" pitchFamily="2" charset="0"/>
                          <a:cs typeface="SutonnyMJ" pitchFamily="2" charset="0"/>
                        </a:rPr>
                        <a:t>evB‡i</a:t>
                      </a:r>
                      <a:r>
                        <a:rPr lang="en-US" sz="2400" b="1" dirty="0" smtClean="0">
                          <a:solidFill>
                            <a:prstClr val="black"/>
                          </a:solidFill>
                          <a:latin typeface="SutonnyMJ" pitchFamily="2" charset="0"/>
                          <a:cs typeface="SutonnyMJ" pitchFamily="2" charset="0"/>
                        </a:rPr>
                        <a:t> †_‡K </a:t>
                      </a:r>
                      <a:r>
                        <a:rPr lang="en-US" sz="2400" b="1" dirty="0" err="1" smtClean="0">
                          <a:solidFill>
                            <a:prstClr val="black"/>
                          </a:solidFill>
                          <a:latin typeface="SutonnyMJ" pitchFamily="2" charset="0"/>
                          <a:cs typeface="SutonnyMJ" pitchFamily="2" charset="0"/>
                        </a:rPr>
                        <a:t>wfZ‡ii</a:t>
                      </a:r>
                      <a:r>
                        <a:rPr lang="en-US" sz="2400" b="1" dirty="0" smtClean="0">
                          <a:solidFill>
                            <a:prstClr val="black"/>
                          </a:solidFill>
                          <a:latin typeface="SutonnyMJ" pitchFamily="2" charset="0"/>
                          <a:cs typeface="SutonnyMJ" pitchFamily="2" charset="0"/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prstClr val="black"/>
                          </a:solidFill>
                          <a:latin typeface="SutonnyMJ" pitchFamily="2" charset="0"/>
                          <a:cs typeface="SutonnyMJ" pitchFamily="2" charset="0"/>
                        </a:rPr>
                        <a:t>w`‡K</a:t>
                      </a:r>
                      <a:r>
                        <a:rPr lang="en-US" sz="2400" b="1" dirty="0" smtClean="0">
                          <a:solidFill>
                            <a:prstClr val="black"/>
                          </a:solidFill>
                          <a:latin typeface="SutonnyMJ" pitchFamily="2" charset="0"/>
                          <a:cs typeface="SutonnyMJ" pitchFamily="2" charset="0"/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prstClr val="black"/>
                          </a:solidFill>
                          <a:latin typeface="SutonnyMJ" pitchFamily="2" charset="0"/>
                          <a:cs typeface="SutonnyMJ" pitchFamily="2" charset="0"/>
                        </a:rPr>
                        <a:t>Ges</a:t>
                      </a:r>
                      <a:r>
                        <a:rPr lang="en-US" sz="2400" b="1" dirty="0" smtClean="0">
                          <a:solidFill>
                            <a:prstClr val="black"/>
                          </a:solidFill>
                          <a:latin typeface="SutonnyMJ" pitchFamily="2" charset="0"/>
                          <a:cs typeface="SutonnyMJ" pitchFamily="2" charset="0"/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prstClr val="black"/>
                          </a:solidFill>
                          <a:latin typeface="SutonnyMJ" pitchFamily="2" charset="0"/>
                          <a:cs typeface="SutonnyMJ" pitchFamily="2" charset="0"/>
                        </a:rPr>
                        <a:t>wb‡Pi</a:t>
                      </a:r>
                      <a:r>
                        <a:rPr lang="en-US" sz="2400" b="1" dirty="0" smtClean="0">
                          <a:solidFill>
                            <a:prstClr val="black"/>
                          </a:solidFill>
                          <a:latin typeface="SutonnyMJ" pitchFamily="2" charset="0"/>
                          <a:cs typeface="SutonnyMJ" pitchFamily="2" charset="0"/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prstClr val="black"/>
                          </a:solidFill>
                          <a:latin typeface="SutonnyMJ" pitchFamily="2" charset="0"/>
                          <a:cs typeface="SutonnyMJ" pitchFamily="2" charset="0"/>
                        </a:rPr>
                        <a:t>As‡ki</a:t>
                      </a:r>
                      <a:r>
                        <a:rPr lang="en-US" sz="2400" b="1" dirty="0" smtClean="0">
                          <a:solidFill>
                            <a:prstClr val="black"/>
                          </a:solidFill>
                          <a:latin typeface="SutonnyMJ" pitchFamily="2" charset="0"/>
                          <a:cs typeface="SutonnyMJ" pitchFamily="2" charset="0"/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prstClr val="black"/>
                          </a:solidFill>
                          <a:latin typeface="SutonnyMJ" pitchFamily="2" charset="0"/>
                          <a:cs typeface="SutonnyMJ" pitchFamily="2" charset="0"/>
                        </a:rPr>
                        <a:t>cwievnx</a:t>
                      </a:r>
                      <a:r>
                        <a:rPr lang="en-US" sz="2400" b="1" dirty="0" smtClean="0">
                          <a:solidFill>
                            <a:prstClr val="black"/>
                          </a:solidFill>
                          <a:latin typeface="SutonnyMJ" pitchFamily="2" charset="0"/>
                          <a:cs typeface="SutonnyMJ" pitchFamily="2" charset="0"/>
                        </a:rPr>
                        <a:t>¸‡</a:t>
                      </a:r>
                      <a:r>
                        <a:rPr lang="en-US" sz="2400" b="1" dirty="0" err="1" smtClean="0">
                          <a:solidFill>
                            <a:prstClr val="black"/>
                          </a:solidFill>
                          <a:latin typeface="SutonnyMJ" pitchFamily="2" charset="0"/>
                          <a:cs typeface="SutonnyMJ" pitchFamily="2" charset="0"/>
                        </a:rPr>
                        <a:t>jv‡Z</a:t>
                      </a:r>
                      <a:r>
                        <a:rPr lang="en-US" sz="2400" b="1" dirty="0" smtClean="0">
                          <a:solidFill>
                            <a:prstClr val="black"/>
                          </a:solidFill>
                          <a:latin typeface="SutonnyMJ" pitchFamily="2" charset="0"/>
                          <a:cs typeface="SutonnyMJ" pitchFamily="2" charset="0"/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prstClr val="black"/>
                          </a:solidFill>
                          <a:latin typeface="SutonnyMJ" pitchFamily="2" charset="0"/>
                          <a:cs typeface="SutonnyMJ" pitchFamily="2" charset="0"/>
                        </a:rPr>
                        <a:t>Kv‡i›U</a:t>
                      </a:r>
                      <a:r>
                        <a:rPr lang="en-US" sz="2400" b="1" dirty="0" smtClean="0">
                          <a:solidFill>
                            <a:prstClr val="black"/>
                          </a:solidFill>
                          <a:latin typeface="SutonnyMJ" pitchFamily="2" charset="0"/>
                          <a:cs typeface="SutonnyMJ" pitchFamily="2" charset="0"/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prstClr val="black"/>
                          </a:solidFill>
                          <a:latin typeface="SutonnyMJ" pitchFamily="2" charset="0"/>
                          <a:cs typeface="SutonnyMJ" pitchFamily="2" charset="0"/>
                        </a:rPr>
                        <a:t>cÖev‡ni</a:t>
                      </a:r>
                      <a:r>
                        <a:rPr lang="en-US" sz="2400" b="1" dirty="0" smtClean="0">
                          <a:solidFill>
                            <a:prstClr val="black"/>
                          </a:solidFill>
                          <a:latin typeface="SutonnyMJ" pitchFamily="2" charset="0"/>
                          <a:cs typeface="SutonnyMJ" pitchFamily="2" charset="0"/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prstClr val="black"/>
                          </a:solidFill>
                          <a:latin typeface="SutonnyMJ" pitchFamily="2" charset="0"/>
                          <a:cs typeface="SutonnyMJ" pitchFamily="2" charset="0"/>
                        </a:rPr>
                        <a:t>w`K</a:t>
                      </a:r>
                      <a:r>
                        <a:rPr lang="en-US" sz="2400" b="1" dirty="0" smtClean="0">
                          <a:solidFill>
                            <a:prstClr val="black"/>
                          </a:solidFill>
                          <a:latin typeface="SutonnyMJ" pitchFamily="2" charset="0"/>
                          <a:cs typeface="SutonnyMJ" pitchFamily="2" charset="0"/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prstClr val="black"/>
                          </a:solidFill>
                          <a:latin typeface="SutonnyMJ" pitchFamily="2" charset="0"/>
                          <a:cs typeface="SutonnyMJ" pitchFamily="2" charset="0"/>
                        </a:rPr>
                        <a:t>wfZi</a:t>
                      </a:r>
                      <a:r>
                        <a:rPr lang="en-US" sz="2400" b="1" dirty="0" smtClean="0">
                          <a:solidFill>
                            <a:prstClr val="black"/>
                          </a:solidFill>
                          <a:latin typeface="SutonnyMJ" pitchFamily="2" charset="0"/>
                          <a:cs typeface="SutonnyMJ" pitchFamily="2" charset="0"/>
                        </a:rPr>
                        <a:t> †_‡K </a:t>
                      </a:r>
                      <a:r>
                        <a:rPr lang="en-US" sz="2400" b="1" dirty="0" err="1" smtClean="0">
                          <a:solidFill>
                            <a:prstClr val="black"/>
                          </a:solidFill>
                          <a:latin typeface="SutonnyMJ" pitchFamily="2" charset="0"/>
                          <a:cs typeface="SutonnyMJ" pitchFamily="2" charset="0"/>
                        </a:rPr>
                        <a:t>evB‡ii</a:t>
                      </a:r>
                      <a:r>
                        <a:rPr lang="en-US" sz="2400" b="1" dirty="0" smtClean="0">
                          <a:solidFill>
                            <a:prstClr val="black"/>
                          </a:solidFill>
                          <a:latin typeface="SutonnyMJ" pitchFamily="2" charset="0"/>
                          <a:cs typeface="SutonnyMJ" pitchFamily="2" charset="0"/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prstClr val="black"/>
                          </a:solidFill>
                          <a:latin typeface="SutonnyMJ" pitchFamily="2" charset="0"/>
                          <a:cs typeface="SutonnyMJ" pitchFamily="2" charset="0"/>
                        </a:rPr>
                        <a:t>w`‡K</a:t>
                      </a:r>
                      <a:r>
                        <a:rPr lang="en-US" sz="2400" b="1" dirty="0" smtClean="0">
                          <a:solidFill>
                            <a:prstClr val="black"/>
                          </a:solidFill>
                          <a:latin typeface="SutonnyMJ" pitchFamily="2" charset="0"/>
                          <a:cs typeface="SutonnyMJ" pitchFamily="2" charset="0"/>
                        </a:rPr>
                        <a:t>| </a:t>
                      </a:r>
                      <a:r>
                        <a:rPr lang="en-US" sz="2400" b="1" dirty="0" err="1" smtClean="0">
                          <a:solidFill>
                            <a:prstClr val="black"/>
                          </a:solidFill>
                          <a:latin typeface="SutonnyMJ" pitchFamily="2" charset="0"/>
                          <a:cs typeface="SutonnyMJ" pitchFamily="2" charset="0"/>
                        </a:rPr>
                        <a:t>Dc‡ii</a:t>
                      </a:r>
                      <a:r>
                        <a:rPr lang="en-US" sz="2400" b="1" dirty="0" smtClean="0">
                          <a:solidFill>
                            <a:prstClr val="black"/>
                          </a:solidFill>
                          <a:latin typeface="SutonnyMJ" pitchFamily="2" charset="0"/>
                          <a:cs typeface="SutonnyMJ" pitchFamily="2" charset="0"/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prstClr val="black"/>
                          </a:solidFill>
                          <a:latin typeface="SutonnyMJ" pitchFamily="2" charset="0"/>
                          <a:cs typeface="SutonnyMJ" pitchFamily="2" charset="0"/>
                        </a:rPr>
                        <a:t>As‡ki</a:t>
                      </a:r>
                      <a:r>
                        <a:rPr lang="en-US" sz="2400" b="1" dirty="0" smtClean="0">
                          <a:solidFill>
                            <a:prstClr val="black"/>
                          </a:solidFill>
                          <a:latin typeface="SutonnyMJ" pitchFamily="2" charset="0"/>
                          <a:cs typeface="SutonnyMJ" pitchFamily="2" charset="0"/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prstClr val="black"/>
                          </a:solidFill>
                          <a:latin typeface="SutonnyMJ" pitchFamily="2" charset="0"/>
                          <a:cs typeface="SutonnyMJ" pitchFamily="2" charset="0"/>
                        </a:rPr>
                        <a:t>cwievnx</a:t>
                      </a:r>
                      <a:r>
                        <a:rPr lang="en-US" sz="2400" b="1" dirty="0" smtClean="0">
                          <a:solidFill>
                            <a:prstClr val="black"/>
                          </a:solidFill>
                          <a:latin typeface="SutonnyMJ" pitchFamily="2" charset="0"/>
                          <a:cs typeface="SutonnyMJ" pitchFamily="2" charset="0"/>
                        </a:rPr>
                        <a:t>¸‡</a:t>
                      </a:r>
                      <a:r>
                        <a:rPr lang="en-US" sz="2400" b="1" dirty="0" err="1" smtClean="0">
                          <a:solidFill>
                            <a:prstClr val="black"/>
                          </a:solidFill>
                          <a:latin typeface="SutonnyMJ" pitchFamily="2" charset="0"/>
                          <a:cs typeface="SutonnyMJ" pitchFamily="2" charset="0"/>
                        </a:rPr>
                        <a:t>jv</a:t>
                      </a:r>
                      <a:r>
                        <a:rPr lang="en-US" sz="2400" b="1" dirty="0" smtClean="0">
                          <a:solidFill>
                            <a:prstClr val="black"/>
                          </a:solidFill>
                          <a:latin typeface="SutonnyMJ" pitchFamily="2" charset="0"/>
                          <a:cs typeface="SutonnyMJ" pitchFamily="2" charset="0"/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prstClr val="black"/>
                          </a:solidFill>
                          <a:latin typeface="SutonnyMJ" pitchFamily="2" charset="0"/>
                          <a:cs typeface="SutonnyMJ" pitchFamily="2" charset="0"/>
                        </a:rPr>
                        <a:t>Drcbœ</a:t>
                      </a:r>
                      <a:r>
                        <a:rPr lang="en-US" sz="2400" b="1" dirty="0" smtClean="0">
                          <a:solidFill>
                            <a:prstClr val="black"/>
                          </a:solidFill>
                          <a:latin typeface="SutonnyMJ" pitchFamily="2" charset="0"/>
                          <a:cs typeface="SutonnyMJ" pitchFamily="2" charset="0"/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prstClr val="black"/>
                          </a:solidFill>
                          <a:latin typeface="SutonnyMJ" pitchFamily="2" charset="0"/>
                          <a:cs typeface="SutonnyMJ" pitchFamily="2" charset="0"/>
                        </a:rPr>
                        <a:t>ej‡iLv</a:t>
                      </a:r>
                      <a:r>
                        <a:rPr lang="en-US" sz="2400" b="1" dirty="0" smtClean="0">
                          <a:solidFill>
                            <a:prstClr val="black"/>
                          </a:solidFill>
                          <a:latin typeface="SutonnyMJ" pitchFamily="2" charset="0"/>
                          <a:cs typeface="SutonnyMJ" pitchFamily="2" charset="0"/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prstClr val="black"/>
                          </a:solidFill>
                          <a:latin typeface="SutonnyMJ" pitchFamily="2" charset="0"/>
                          <a:cs typeface="SutonnyMJ" pitchFamily="2" charset="0"/>
                        </a:rPr>
                        <a:t>cÖev‡ni</a:t>
                      </a:r>
                      <a:r>
                        <a:rPr lang="en-US" sz="2400" b="1" dirty="0" smtClean="0">
                          <a:solidFill>
                            <a:prstClr val="black"/>
                          </a:solidFill>
                          <a:latin typeface="SutonnyMJ" pitchFamily="2" charset="0"/>
                          <a:cs typeface="SutonnyMJ" pitchFamily="2" charset="0"/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prstClr val="black"/>
                          </a:solidFill>
                          <a:latin typeface="SutonnyMJ" pitchFamily="2" charset="0"/>
                          <a:cs typeface="SutonnyMJ" pitchFamily="2" charset="0"/>
                        </a:rPr>
                        <a:t>w`K</a:t>
                      </a:r>
                      <a:r>
                        <a:rPr lang="en-US" sz="2400" b="1" dirty="0" smtClean="0">
                          <a:solidFill>
                            <a:prstClr val="black"/>
                          </a:solidFill>
                          <a:latin typeface="SutonnyMJ" pitchFamily="2" charset="0"/>
                          <a:cs typeface="SutonnyMJ" pitchFamily="2" charset="0"/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prstClr val="black"/>
                          </a:solidFill>
                          <a:latin typeface="SutonnyMJ" pitchFamily="2" charset="0"/>
                          <a:cs typeface="SutonnyMJ" pitchFamily="2" charset="0"/>
                        </a:rPr>
                        <a:t>evgve‡Z</a:t>
                      </a:r>
                      <a:r>
                        <a:rPr lang="en-US" sz="2400" b="1" dirty="0" smtClean="0">
                          <a:solidFill>
                            <a:prstClr val="black"/>
                          </a:solidFill>
                          <a:latin typeface="SutonnyMJ" pitchFamily="2" charset="0"/>
                          <a:cs typeface="SutonnyMJ" pitchFamily="2" charset="0"/>
                        </a:rPr>
                        <a:t>© </a:t>
                      </a:r>
                      <a:r>
                        <a:rPr lang="en-US" sz="2400" b="1" dirty="0" err="1" smtClean="0">
                          <a:solidFill>
                            <a:prstClr val="black"/>
                          </a:solidFill>
                          <a:latin typeface="SutonnyMJ" pitchFamily="2" charset="0"/>
                          <a:cs typeface="SutonnyMJ" pitchFamily="2" charset="0"/>
                        </a:rPr>
                        <a:t>A_vr</a:t>
                      </a:r>
                      <a:r>
                        <a:rPr lang="en-US" sz="2400" b="1" dirty="0" smtClean="0">
                          <a:solidFill>
                            <a:prstClr val="black"/>
                          </a:solidFill>
                          <a:latin typeface="SutonnyMJ" pitchFamily="2" charset="0"/>
                          <a:cs typeface="SutonnyMJ" pitchFamily="2" charset="0"/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prstClr val="black"/>
                          </a:solidFill>
                          <a:latin typeface="SutonnyMJ" pitchFamily="2" charset="0"/>
                          <a:cs typeface="SutonnyMJ" pitchFamily="2" charset="0"/>
                        </a:rPr>
                        <a:t>Nwoi</a:t>
                      </a:r>
                      <a:r>
                        <a:rPr lang="en-US" sz="2400" b="1" dirty="0" smtClean="0">
                          <a:solidFill>
                            <a:prstClr val="black"/>
                          </a:solidFill>
                          <a:latin typeface="SutonnyMJ" pitchFamily="2" charset="0"/>
                          <a:cs typeface="SutonnyMJ" pitchFamily="2" charset="0"/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prstClr val="black"/>
                          </a:solidFill>
                          <a:latin typeface="SutonnyMJ" pitchFamily="2" charset="0"/>
                          <a:cs typeface="SutonnyMJ" pitchFamily="2" charset="0"/>
                        </a:rPr>
                        <a:t>KvUvi</a:t>
                      </a:r>
                      <a:r>
                        <a:rPr lang="en-US" sz="2400" b="1" dirty="0" smtClean="0">
                          <a:solidFill>
                            <a:prstClr val="black"/>
                          </a:solidFill>
                          <a:latin typeface="SutonnyMJ" pitchFamily="2" charset="0"/>
                          <a:cs typeface="SutonnyMJ" pitchFamily="2" charset="0"/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prstClr val="black"/>
                          </a:solidFill>
                          <a:latin typeface="SutonnyMJ" pitchFamily="2" charset="0"/>
                          <a:cs typeface="SutonnyMJ" pitchFamily="2" charset="0"/>
                        </a:rPr>
                        <a:t>wecix‡Z</a:t>
                      </a:r>
                      <a:r>
                        <a:rPr lang="en-US" sz="2400" b="1" dirty="0" smtClean="0">
                          <a:solidFill>
                            <a:prstClr val="black"/>
                          </a:solidFill>
                          <a:latin typeface="SutonnyMJ" pitchFamily="2" charset="0"/>
                          <a:cs typeface="SutonnyMJ" pitchFamily="2" charset="0"/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prstClr val="black"/>
                          </a:solidFill>
                          <a:latin typeface="SutonnyMJ" pitchFamily="2" charset="0"/>
                          <a:cs typeface="SutonnyMJ" pitchFamily="2" charset="0"/>
                        </a:rPr>
                        <a:t>Ges</a:t>
                      </a:r>
                      <a:r>
                        <a:rPr lang="en-US" sz="2400" b="1" dirty="0" smtClean="0">
                          <a:solidFill>
                            <a:prstClr val="black"/>
                          </a:solidFill>
                          <a:latin typeface="SutonnyMJ" pitchFamily="2" charset="0"/>
                          <a:cs typeface="SutonnyMJ" pitchFamily="2" charset="0"/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prstClr val="black"/>
                          </a:solidFill>
                          <a:latin typeface="SutonnyMJ" pitchFamily="2" charset="0"/>
                          <a:cs typeface="SutonnyMJ" pitchFamily="2" charset="0"/>
                        </a:rPr>
                        <a:t>wb‡Pi</a:t>
                      </a:r>
                      <a:r>
                        <a:rPr lang="en-US" sz="2400" b="1" dirty="0" smtClean="0">
                          <a:solidFill>
                            <a:prstClr val="black"/>
                          </a:solidFill>
                          <a:latin typeface="SutonnyMJ" pitchFamily="2" charset="0"/>
                          <a:cs typeface="SutonnyMJ" pitchFamily="2" charset="0"/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prstClr val="black"/>
                          </a:solidFill>
                          <a:latin typeface="SutonnyMJ" pitchFamily="2" charset="0"/>
                          <a:cs typeface="SutonnyMJ" pitchFamily="2" charset="0"/>
                        </a:rPr>
                        <a:t>As‡ki</a:t>
                      </a:r>
                      <a:r>
                        <a:rPr lang="en-US" sz="2400" b="1" dirty="0" smtClean="0">
                          <a:solidFill>
                            <a:prstClr val="black"/>
                          </a:solidFill>
                          <a:latin typeface="SutonnyMJ" pitchFamily="2" charset="0"/>
                          <a:cs typeface="SutonnyMJ" pitchFamily="2" charset="0"/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prstClr val="black"/>
                          </a:solidFill>
                          <a:latin typeface="SutonnyMJ" pitchFamily="2" charset="0"/>
                          <a:cs typeface="SutonnyMJ" pitchFamily="2" charset="0"/>
                        </a:rPr>
                        <a:t>cwievnx</a:t>
                      </a:r>
                      <a:r>
                        <a:rPr lang="en-US" sz="2400" b="1" dirty="0" smtClean="0">
                          <a:solidFill>
                            <a:prstClr val="black"/>
                          </a:solidFill>
                          <a:latin typeface="SutonnyMJ" pitchFamily="2" charset="0"/>
                          <a:cs typeface="SutonnyMJ" pitchFamily="2" charset="0"/>
                        </a:rPr>
                        <a:t>¸‡</a:t>
                      </a:r>
                      <a:r>
                        <a:rPr lang="en-US" sz="2400" b="1" dirty="0" err="1" smtClean="0">
                          <a:solidFill>
                            <a:prstClr val="black"/>
                          </a:solidFill>
                          <a:latin typeface="SutonnyMJ" pitchFamily="2" charset="0"/>
                          <a:cs typeface="SutonnyMJ" pitchFamily="2" charset="0"/>
                        </a:rPr>
                        <a:t>jv‡Z</a:t>
                      </a:r>
                      <a:r>
                        <a:rPr lang="en-US" sz="2400" b="1" dirty="0" smtClean="0">
                          <a:solidFill>
                            <a:prstClr val="black"/>
                          </a:solidFill>
                          <a:latin typeface="SutonnyMJ" pitchFamily="2" charset="0"/>
                          <a:cs typeface="SutonnyMJ" pitchFamily="2" charset="0"/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prstClr val="black"/>
                          </a:solidFill>
                          <a:latin typeface="SutonnyMJ" pitchFamily="2" charset="0"/>
                          <a:cs typeface="SutonnyMJ" pitchFamily="2" charset="0"/>
                        </a:rPr>
                        <a:t>Drcbœ</a:t>
                      </a:r>
                      <a:r>
                        <a:rPr lang="en-US" sz="2400" b="1" dirty="0" smtClean="0">
                          <a:solidFill>
                            <a:prstClr val="black"/>
                          </a:solidFill>
                          <a:latin typeface="SutonnyMJ" pitchFamily="2" charset="0"/>
                          <a:cs typeface="SutonnyMJ" pitchFamily="2" charset="0"/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prstClr val="black"/>
                          </a:solidFill>
                          <a:latin typeface="SutonnyMJ" pitchFamily="2" charset="0"/>
                          <a:cs typeface="SutonnyMJ" pitchFamily="2" charset="0"/>
                        </a:rPr>
                        <a:t>ej‡iLv</a:t>
                      </a:r>
                      <a:r>
                        <a:rPr lang="en-US" sz="2400" b="1" dirty="0" smtClean="0">
                          <a:solidFill>
                            <a:prstClr val="black"/>
                          </a:solidFill>
                          <a:latin typeface="SutonnyMJ" pitchFamily="2" charset="0"/>
                          <a:cs typeface="SutonnyMJ" pitchFamily="2" charset="0"/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prstClr val="black"/>
                          </a:solidFill>
                          <a:latin typeface="SutonnyMJ" pitchFamily="2" charset="0"/>
                          <a:cs typeface="SutonnyMJ" pitchFamily="2" charset="0"/>
                        </a:rPr>
                        <a:t>cÖev‡ni</a:t>
                      </a:r>
                      <a:r>
                        <a:rPr lang="en-US" sz="2400" b="1" dirty="0" smtClean="0">
                          <a:solidFill>
                            <a:prstClr val="black"/>
                          </a:solidFill>
                          <a:latin typeface="SutonnyMJ" pitchFamily="2" charset="0"/>
                          <a:cs typeface="SutonnyMJ" pitchFamily="2" charset="0"/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prstClr val="black"/>
                          </a:solidFill>
                          <a:latin typeface="SutonnyMJ" pitchFamily="2" charset="0"/>
                          <a:cs typeface="SutonnyMJ" pitchFamily="2" charset="0"/>
                        </a:rPr>
                        <a:t>w`K</a:t>
                      </a:r>
                      <a:r>
                        <a:rPr lang="en-US" sz="2400" b="1" dirty="0" smtClean="0">
                          <a:solidFill>
                            <a:prstClr val="black"/>
                          </a:solidFill>
                          <a:latin typeface="SutonnyMJ" pitchFamily="2" charset="0"/>
                          <a:cs typeface="SutonnyMJ" pitchFamily="2" charset="0"/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prstClr val="black"/>
                          </a:solidFill>
                          <a:latin typeface="SutonnyMJ" pitchFamily="2" charset="0"/>
                          <a:cs typeface="SutonnyMJ" pitchFamily="2" charset="0"/>
                        </a:rPr>
                        <a:t>Wvbve‡Z</a:t>
                      </a:r>
                      <a:r>
                        <a:rPr lang="en-US" sz="2400" b="1" dirty="0" smtClean="0">
                          <a:solidFill>
                            <a:prstClr val="black"/>
                          </a:solidFill>
                          <a:latin typeface="SutonnyMJ" pitchFamily="2" charset="0"/>
                          <a:cs typeface="SutonnyMJ" pitchFamily="2" charset="0"/>
                        </a:rPr>
                        <a:t>© A_©</a:t>
                      </a:r>
                      <a:r>
                        <a:rPr lang="en-US" sz="2400" b="1" dirty="0" err="1" smtClean="0">
                          <a:solidFill>
                            <a:prstClr val="black"/>
                          </a:solidFill>
                          <a:latin typeface="SutonnyMJ" pitchFamily="2" charset="0"/>
                          <a:cs typeface="SutonnyMJ" pitchFamily="2" charset="0"/>
                        </a:rPr>
                        <a:t>vr</a:t>
                      </a:r>
                      <a:r>
                        <a:rPr lang="en-US" sz="2400" b="1" dirty="0" smtClean="0">
                          <a:solidFill>
                            <a:prstClr val="black"/>
                          </a:solidFill>
                          <a:latin typeface="SutonnyMJ" pitchFamily="2" charset="0"/>
                          <a:cs typeface="SutonnyMJ" pitchFamily="2" charset="0"/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prstClr val="black"/>
                          </a:solidFill>
                          <a:latin typeface="SutonnyMJ" pitchFamily="2" charset="0"/>
                          <a:cs typeface="SutonnyMJ" pitchFamily="2" charset="0"/>
                        </a:rPr>
                        <a:t>Nwoi</a:t>
                      </a:r>
                      <a:r>
                        <a:rPr lang="en-US" sz="2400" b="1" dirty="0" smtClean="0">
                          <a:solidFill>
                            <a:prstClr val="black"/>
                          </a:solidFill>
                          <a:latin typeface="SutonnyMJ" pitchFamily="2" charset="0"/>
                          <a:cs typeface="SutonnyMJ" pitchFamily="2" charset="0"/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prstClr val="black"/>
                          </a:solidFill>
                          <a:latin typeface="SutonnyMJ" pitchFamily="2" charset="0"/>
                          <a:cs typeface="SutonnyMJ" pitchFamily="2" charset="0"/>
                        </a:rPr>
                        <a:t>KvUvi</a:t>
                      </a:r>
                      <a:r>
                        <a:rPr lang="en-US" sz="2400" b="1" dirty="0" smtClean="0">
                          <a:solidFill>
                            <a:prstClr val="black"/>
                          </a:solidFill>
                          <a:latin typeface="SutonnyMJ" pitchFamily="2" charset="0"/>
                          <a:cs typeface="SutonnyMJ" pitchFamily="2" charset="0"/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prstClr val="black"/>
                          </a:solidFill>
                          <a:latin typeface="SutonnyMJ" pitchFamily="2" charset="0"/>
                          <a:cs typeface="SutonnyMJ" pitchFamily="2" charset="0"/>
                        </a:rPr>
                        <a:t>w`‡K</a:t>
                      </a:r>
                      <a:r>
                        <a:rPr lang="en-US" sz="2400" b="1" dirty="0" smtClean="0">
                          <a:solidFill>
                            <a:prstClr val="black"/>
                          </a:solidFill>
                          <a:latin typeface="SutonnyMJ" pitchFamily="2" charset="0"/>
                          <a:cs typeface="SutonnyMJ" pitchFamily="2" charset="0"/>
                        </a:rPr>
                        <a:t>| 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404" y="1"/>
            <a:ext cx="5581934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172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DC motor animation video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5591" y="837282"/>
            <a:ext cx="11215170" cy="5204744"/>
          </a:xfrm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9309655"/>
              </p:ext>
            </p:extLst>
          </p:nvPr>
        </p:nvGraphicFramePr>
        <p:xfrm>
          <a:off x="4693187" y="121186"/>
          <a:ext cx="3783156" cy="5508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83156"/>
              </a:tblGrid>
              <a:tr h="550843">
                <a:tc>
                  <a:txBody>
                    <a:bodyPr/>
                    <a:lstStyle/>
                    <a:p>
                      <a:pPr algn="ctr"/>
                      <a:r>
                        <a:rPr lang="en-US" sz="2400" b="1" u="none" dirty="0" err="1" smtClean="0">
                          <a:solidFill>
                            <a:prstClr val="black"/>
                          </a:solidFill>
                          <a:latin typeface="SutonnyMJ" pitchFamily="2" charset="0"/>
                          <a:cs typeface="SutonnyMJ" pitchFamily="2" charset="0"/>
                        </a:rPr>
                        <a:t>wWwm</a:t>
                      </a:r>
                      <a:r>
                        <a:rPr lang="en-US" sz="2400" b="1" u="none" dirty="0" smtClean="0">
                          <a:solidFill>
                            <a:prstClr val="black"/>
                          </a:solidFill>
                          <a:latin typeface="SutonnyMJ" pitchFamily="2" charset="0"/>
                          <a:cs typeface="SutonnyMJ" pitchFamily="2" charset="0"/>
                        </a:rPr>
                        <a:t> ‡</a:t>
                      </a:r>
                      <a:r>
                        <a:rPr lang="en-US" sz="2400" b="1" u="none" dirty="0" err="1" smtClean="0">
                          <a:solidFill>
                            <a:prstClr val="black"/>
                          </a:solidFill>
                          <a:latin typeface="SutonnyMJ" pitchFamily="2" charset="0"/>
                          <a:cs typeface="SutonnyMJ" pitchFamily="2" charset="0"/>
                        </a:rPr>
                        <a:t>gvUi‡ii</a:t>
                      </a:r>
                      <a:r>
                        <a:rPr lang="en-US" sz="2400" b="1" u="none" dirty="0" smtClean="0">
                          <a:solidFill>
                            <a:prstClr val="black"/>
                          </a:solidFill>
                          <a:latin typeface="SutonnyMJ" pitchFamily="2" charset="0"/>
                          <a:cs typeface="SutonnyMJ" pitchFamily="2" charset="0"/>
                        </a:rPr>
                        <a:t> </a:t>
                      </a:r>
                      <a:r>
                        <a:rPr lang="en-US" sz="2400" b="1" u="none" dirty="0" err="1" smtClean="0">
                          <a:solidFill>
                            <a:prstClr val="black"/>
                          </a:solidFill>
                          <a:latin typeface="SutonnyMJ" pitchFamily="2" charset="0"/>
                          <a:cs typeface="SutonnyMJ" pitchFamily="2" charset="0"/>
                        </a:rPr>
                        <a:t>Kvh©bxwZ</a:t>
                      </a:r>
                      <a:r>
                        <a:rPr lang="en-US" sz="2400" b="1" u="none" dirty="0" smtClean="0">
                          <a:solidFill>
                            <a:prstClr val="black"/>
                          </a:solidFill>
                          <a:latin typeface="SutonnyMJ" pitchFamily="2" charset="0"/>
                          <a:cs typeface="SutonnyMJ" pitchFamily="2" charset="0"/>
                        </a:rPr>
                        <a:t> </a:t>
                      </a:r>
                      <a:r>
                        <a:rPr lang="en-US" sz="2400" b="1" u="none" dirty="0" err="1" smtClean="0">
                          <a:solidFill>
                            <a:prstClr val="black"/>
                          </a:solidFill>
                          <a:latin typeface="SutonnyMJ" pitchFamily="2" charset="0"/>
                          <a:cs typeface="SutonnyMJ" pitchFamily="2" charset="0"/>
                        </a:rPr>
                        <a:t>wfwWIt</a:t>
                      </a:r>
                      <a:endParaRPr lang="en-US" sz="2400" u="non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40104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3345" y="382137"/>
            <a:ext cx="11225491" cy="63234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u="sng" dirty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12.3 </a:t>
            </a:r>
            <a:r>
              <a:rPr lang="en-US" sz="3200" b="1" u="sng" dirty="0" err="1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e¨vK</a:t>
            </a:r>
            <a:r>
              <a:rPr lang="en-US" sz="3200" b="1" u="sng" dirty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b="1" u="sng" dirty="0" err="1" smtClean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B.Gg.Gdt</a:t>
            </a:r>
            <a:endParaRPr lang="en-US" sz="3200" b="1" u="sng" dirty="0" smtClean="0">
              <a:solidFill>
                <a:prstClr val="black"/>
              </a:solidFill>
              <a:latin typeface="SutonnyMJ" pitchFamily="2" charset="0"/>
              <a:cs typeface="SutonnyMJ" pitchFamily="2" charset="0"/>
            </a:endParaRPr>
          </a:p>
          <a:p>
            <a:pPr marL="0" indent="0" algn="just">
              <a:buNone/>
            </a:pPr>
            <a:r>
              <a:rPr lang="en-US" sz="3200" b="1" dirty="0" err="1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wWwm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‡</a:t>
            </a:r>
            <a:r>
              <a:rPr lang="en-US" sz="3200" b="1" dirty="0" err="1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gvU‡ii</a:t>
            </a:r>
            <a:r>
              <a:rPr lang="en-US" sz="3200" b="1" dirty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Av‡g©Pvi</a:t>
            </a:r>
            <a:r>
              <a:rPr lang="en-US" sz="3200" b="1" dirty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hLb</a:t>
            </a:r>
            <a:r>
              <a:rPr lang="en-US" sz="3200" b="1" dirty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b="1" dirty="0" smtClean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†</a:t>
            </a:r>
            <a:r>
              <a:rPr lang="en-US" sz="3200" b="1" dirty="0" err="1" smtClean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cv‡ji</a:t>
            </a:r>
            <a:r>
              <a:rPr lang="en-US" sz="3200" b="1" dirty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b="1" dirty="0" smtClean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†PŠ¤^K †</a:t>
            </a:r>
            <a:r>
              <a:rPr lang="en-US" sz="3200" b="1" dirty="0" err="1" smtClean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ÿ‡Îi</a:t>
            </a:r>
            <a:r>
              <a:rPr lang="en-US" sz="3200" b="1" dirty="0" smtClean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g‡a</a:t>
            </a:r>
            <a:r>
              <a:rPr lang="en-US" sz="3200" b="1" dirty="0" smtClean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¨ †</a:t>
            </a:r>
            <a:r>
              <a:rPr lang="en-US" sz="3200" b="1" dirty="0" err="1" smtClean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Nv‡i</a:t>
            </a:r>
            <a:r>
              <a:rPr lang="en-US" sz="3200" b="1" dirty="0" smtClean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ZLb</a:t>
            </a:r>
            <a:r>
              <a:rPr lang="en-US" sz="3200" b="1" dirty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b="1" dirty="0" smtClean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†</a:t>
            </a:r>
            <a:r>
              <a:rPr lang="en-US" sz="3200" b="1" dirty="0" err="1" smtClean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Rbv‡iU‡ii</a:t>
            </a:r>
            <a:r>
              <a:rPr lang="en-US" sz="3200" b="1" dirty="0" smtClean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b¨vq</a:t>
            </a:r>
            <a:r>
              <a:rPr lang="en-US" sz="3200" b="1" dirty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b="1" dirty="0" smtClean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†</a:t>
            </a:r>
            <a:r>
              <a:rPr lang="en-US" sz="3200" b="1" dirty="0" err="1" smtClean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gvU‡iI</a:t>
            </a:r>
            <a:r>
              <a:rPr lang="en-US" sz="3200" b="1" dirty="0" smtClean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Zwor</a:t>
            </a:r>
            <a:r>
              <a:rPr lang="en-US" sz="3200" b="1" dirty="0" smtClean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Pvc</a:t>
            </a:r>
            <a:r>
              <a:rPr lang="en-US" sz="3200" b="1" dirty="0" smtClean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Avweó</a:t>
            </a:r>
            <a:r>
              <a:rPr lang="en-US" sz="3200" b="1" dirty="0" smtClean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nq</a:t>
            </a:r>
            <a:r>
              <a:rPr lang="en-US" sz="3200" b="1" dirty="0" smtClean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| G </a:t>
            </a:r>
            <a:r>
              <a:rPr lang="en-US" sz="3200" b="1" dirty="0" err="1" smtClean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Avweó</a:t>
            </a:r>
            <a:r>
              <a:rPr lang="en-US" sz="3200" b="1" dirty="0" smtClean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Zwor</a:t>
            </a:r>
            <a:r>
              <a:rPr lang="en-US" sz="3200" b="1" dirty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Pvc</a:t>
            </a:r>
            <a:r>
              <a:rPr lang="en-US" sz="3200" b="1" dirty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mieivn</a:t>
            </a:r>
            <a:r>
              <a:rPr lang="en-US" sz="3200" b="1" dirty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b="1" dirty="0" smtClean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†</a:t>
            </a:r>
            <a:r>
              <a:rPr lang="en-US" sz="3200" b="1" dirty="0" err="1" smtClean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fv‡ë‡Ri</a:t>
            </a:r>
            <a:r>
              <a:rPr lang="en-US" sz="3200" b="1" dirty="0" smtClean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wecixZgyLx</a:t>
            </a:r>
            <a:r>
              <a:rPr lang="en-US" sz="3200" b="1" dirty="0" smtClean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 e‡j G‡K</a:t>
            </a:r>
            <a:r>
              <a:rPr lang="en-US" sz="3200" b="1" dirty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e¨vK</a:t>
            </a:r>
            <a:r>
              <a:rPr lang="en-US" sz="3200" b="1" dirty="0" smtClean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BGgGd</a:t>
            </a:r>
            <a:r>
              <a:rPr lang="en-US" sz="3200" b="1" dirty="0" smtClean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 e‡j|</a:t>
            </a:r>
          </a:p>
          <a:p>
            <a:pPr marL="0" indent="0">
              <a:buNone/>
            </a:pPr>
            <a:r>
              <a:rPr lang="en-US" sz="3200" b="1" u="sng" dirty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/>
            </a:r>
            <a:br>
              <a:rPr lang="en-US" sz="3200" b="1" u="sng" dirty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</a:br>
            <a:r>
              <a:rPr lang="en-US" sz="3200" b="1" u="sng" dirty="0" smtClean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12.4 </a:t>
            </a:r>
            <a:r>
              <a:rPr lang="en-US" sz="3200" b="1" u="sng" dirty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‡</a:t>
            </a:r>
            <a:r>
              <a:rPr lang="en-US" sz="3200" b="1" u="sng" dirty="0" err="1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gvU‡ii</a:t>
            </a:r>
            <a:r>
              <a:rPr lang="en-US" sz="3200" b="1" u="sng" dirty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b="1" u="sng" dirty="0" smtClean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‡</a:t>
            </a:r>
            <a:r>
              <a:rPr lang="en-US" sz="3200" b="1" u="sng" dirty="0" err="1" smtClean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fv‡ëR</a:t>
            </a:r>
            <a:r>
              <a:rPr lang="en-US" sz="3200" b="1" u="sng" dirty="0" smtClean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b="1" u="sng" dirty="0" err="1" smtClean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mgxKiYt</a:t>
            </a:r>
            <a:endParaRPr lang="en-US" sz="3200" b="1" u="sng" dirty="0">
              <a:solidFill>
                <a:prstClr val="black"/>
              </a:solidFill>
              <a:latin typeface="SutonnyMJ" pitchFamily="2" charset="0"/>
              <a:cs typeface="SutonnyMJ" pitchFamily="2" charset="0"/>
            </a:endParaRPr>
          </a:p>
          <a:p>
            <a:pPr marL="0" indent="0" algn="just">
              <a:buNone/>
            </a:pPr>
            <a:r>
              <a:rPr lang="en-US" sz="3200" b="1" dirty="0" err="1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wWwm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‡</a:t>
            </a:r>
            <a:r>
              <a:rPr lang="en-US" sz="3200" b="1" dirty="0" err="1" smtClean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gvU‡i</a:t>
            </a:r>
            <a:r>
              <a:rPr lang="en-US" sz="3200" b="1" dirty="0" smtClean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b="1" dirty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‡</a:t>
            </a:r>
            <a:r>
              <a:rPr lang="en-US" sz="3200" b="1" dirty="0" err="1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fv‡ëR</a:t>
            </a:r>
            <a:r>
              <a:rPr lang="en-US" sz="3200" b="1" dirty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mieivn</a:t>
            </a:r>
            <a:r>
              <a:rPr lang="en-US" sz="3200" b="1" dirty="0" smtClean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w`‡j</a:t>
            </a:r>
            <a:r>
              <a:rPr lang="en-US" sz="3200" b="1" dirty="0" smtClean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mieivn</a:t>
            </a:r>
            <a:r>
              <a:rPr lang="en-US" sz="3200" b="1" dirty="0" smtClean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b="1" dirty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‡</a:t>
            </a:r>
            <a:r>
              <a:rPr lang="en-US" sz="3200" b="1" dirty="0" err="1" smtClean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fv‡ë‡Ri</a:t>
            </a:r>
            <a:r>
              <a:rPr lang="en-US" sz="3200" b="1" dirty="0" smtClean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wKQz</a:t>
            </a:r>
            <a:r>
              <a:rPr lang="en-US" sz="3200" b="1" dirty="0" smtClean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 Ask </a:t>
            </a:r>
            <a:r>
              <a:rPr lang="en-US" sz="3200" b="1" dirty="0" err="1" smtClean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Av‡g©Pvi</a:t>
            </a:r>
            <a:r>
              <a:rPr lang="en-US" sz="3200" b="1" dirty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b="1" dirty="0" smtClean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†</a:t>
            </a:r>
            <a:r>
              <a:rPr lang="en-US" sz="3200" b="1" dirty="0" err="1" smtClean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iwR</a:t>
            </a:r>
            <a:r>
              <a:rPr lang="en-US" sz="3200" b="1" dirty="0" smtClean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÷¨</a:t>
            </a:r>
            <a:r>
              <a:rPr lang="en-US" sz="3200" b="1" dirty="0" err="1" smtClean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v‡Ýi</a:t>
            </a:r>
            <a:r>
              <a:rPr lang="en-US" sz="3200" b="1" dirty="0" smtClean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Kvi‡Y</a:t>
            </a:r>
            <a:r>
              <a:rPr lang="en-US" sz="3200" b="1" dirty="0" smtClean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Wªc</a:t>
            </a:r>
            <a:r>
              <a:rPr lang="en-US" sz="3200" b="1" dirty="0" smtClean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nq</a:t>
            </a:r>
            <a:r>
              <a:rPr lang="en-US" sz="3200" b="1" dirty="0" smtClean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| </a:t>
            </a:r>
            <a:r>
              <a:rPr lang="en-US" sz="3200" b="1" dirty="0" err="1" smtClean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evwK</a:t>
            </a:r>
            <a:r>
              <a:rPr lang="en-US" sz="3200" b="1" dirty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b="1" dirty="0" smtClean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†h †</a:t>
            </a:r>
            <a:r>
              <a:rPr lang="en-US" sz="3200" b="1" dirty="0" err="1" smtClean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fv‡ëR</a:t>
            </a:r>
            <a:r>
              <a:rPr lang="en-US" sz="3200" b="1" dirty="0" smtClean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 _</a:t>
            </a:r>
            <a:r>
              <a:rPr lang="en-US" sz="3200" b="1" dirty="0" err="1" smtClean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v‡K</a:t>
            </a:r>
            <a:r>
              <a:rPr lang="en-US" sz="3200" b="1" dirty="0" smtClean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Zv</a:t>
            </a:r>
            <a:r>
              <a:rPr lang="en-US" sz="3200" b="1" dirty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b="1" dirty="0" smtClean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†</a:t>
            </a:r>
            <a:r>
              <a:rPr lang="en-US" sz="3200" b="1" dirty="0" err="1" smtClean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gvU‡ii</a:t>
            </a:r>
            <a:r>
              <a:rPr lang="en-US" sz="3200" b="1" dirty="0" smtClean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e¨vK</a:t>
            </a:r>
            <a:r>
              <a:rPr lang="en-US" sz="3200" b="1" dirty="0" smtClean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B.Gg.Gd</a:t>
            </a:r>
            <a:r>
              <a:rPr lang="en-US" sz="3200" b="1" dirty="0" smtClean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Gi</a:t>
            </a:r>
            <a:r>
              <a:rPr lang="en-US" sz="3200" b="1" dirty="0" smtClean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mgvb</a:t>
            </a:r>
            <a:r>
              <a:rPr lang="en-US" sz="3200" b="1" dirty="0" smtClean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|</a:t>
            </a:r>
            <a:endParaRPr lang="en-US" sz="3200" dirty="0"/>
          </a:p>
          <a:p>
            <a:pPr marL="0" indent="0">
              <a:buNone/>
            </a:pPr>
            <a:endParaRPr lang="en-US" sz="3200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5352622"/>
              </p:ext>
            </p:extLst>
          </p:nvPr>
        </p:nvGraphicFramePr>
        <p:xfrm>
          <a:off x="2142698" y="4790366"/>
          <a:ext cx="9362363" cy="18875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57350"/>
                <a:gridCol w="6005013"/>
              </a:tblGrid>
              <a:tr h="1887526">
                <a:tc>
                  <a:txBody>
                    <a:bodyPr/>
                    <a:lstStyle/>
                    <a:p>
                      <a:pPr algn="l"/>
                      <a:r>
                        <a:rPr lang="en-US" sz="3200" b="1" dirty="0" smtClean="0">
                          <a:solidFill>
                            <a:prstClr val="black"/>
                          </a:solidFill>
                          <a:latin typeface="SutonnyMJ" pitchFamily="2" charset="0"/>
                          <a:cs typeface="SutonnyMJ" pitchFamily="2" charset="0"/>
                        </a:rPr>
                        <a:t>A_©</a:t>
                      </a:r>
                      <a:r>
                        <a:rPr lang="en-US" sz="3200" b="1" dirty="0" err="1" smtClean="0">
                          <a:solidFill>
                            <a:prstClr val="black"/>
                          </a:solidFill>
                          <a:latin typeface="SutonnyMJ" pitchFamily="2" charset="0"/>
                          <a:cs typeface="SutonnyMJ" pitchFamily="2" charset="0"/>
                        </a:rPr>
                        <a:t>vr</a:t>
                      </a:r>
                      <a:r>
                        <a:rPr lang="en-US" sz="3200" b="1" dirty="0" smtClean="0">
                          <a:solidFill>
                            <a:prstClr val="black"/>
                          </a:solidFill>
                          <a:latin typeface="SutonnyMJ" pitchFamily="2" charset="0"/>
                          <a:cs typeface="SutonnyMJ" pitchFamily="2" charset="0"/>
                        </a:rPr>
                        <a:t> </a:t>
                      </a:r>
                      <a:r>
                        <a:rPr lang="en-US" sz="3200" b="1" dirty="0" smtClean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V= </a:t>
                      </a:r>
                      <a:r>
                        <a:rPr lang="en-US" sz="3200" b="1" dirty="0" err="1" smtClean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</a:t>
                      </a:r>
                      <a:r>
                        <a:rPr lang="en-US" sz="3200" b="1" baseline="-25000" dirty="0" err="1" smtClean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r>
                        <a:rPr lang="en-US" sz="3200" b="1" dirty="0" smtClean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+ </a:t>
                      </a:r>
                      <a:r>
                        <a:rPr lang="en-US" sz="3200" b="1" dirty="0" err="1" smtClean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en-US" sz="3200" b="1" baseline="-25000" dirty="0" err="1" smtClean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r>
                        <a:rPr lang="en-US" sz="3200" b="1" dirty="0" err="1" smtClean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</a:t>
                      </a:r>
                      <a:r>
                        <a:rPr lang="en-US" sz="3200" b="1" baseline="-25000" dirty="0" err="1" smtClean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r>
                        <a:rPr lang="en-US" sz="3200" b="1" dirty="0" smtClean="0">
                          <a:solidFill>
                            <a:prstClr val="black"/>
                          </a:solidFill>
                          <a:latin typeface="SutonnyMJ" pitchFamily="2" charset="0"/>
                          <a:cs typeface="SutonnyMJ" pitchFamily="2" charset="0"/>
                        </a:rPr>
                        <a:t> </a:t>
                      </a:r>
                    </a:p>
                    <a:p>
                      <a:pPr algn="l"/>
                      <a:r>
                        <a:rPr lang="en-US" sz="3200" b="1" dirty="0" smtClean="0">
                          <a:solidFill>
                            <a:prstClr val="black"/>
                          </a:solidFill>
                          <a:latin typeface="SutonnyMJ" pitchFamily="2" charset="0"/>
                          <a:cs typeface="SutonnyMJ" pitchFamily="2" charset="0"/>
                        </a:rPr>
                        <a:t>     </a:t>
                      </a:r>
                      <a:r>
                        <a:rPr lang="en-US" sz="3200" b="1" dirty="0" err="1" smtClean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</a:t>
                      </a:r>
                      <a:r>
                        <a:rPr lang="en-US" sz="3200" b="1" baseline="-25000" dirty="0" err="1" smtClean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r>
                        <a:rPr lang="en-US" sz="3200" b="1" baseline="-25000" dirty="0" smtClean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smtClean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= V - </a:t>
                      </a:r>
                      <a:r>
                        <a:rPr lang="en-US" sz="3200" b="1" dirty="0" err="1" smtClean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en-US" sz="3200" b="1" baseline="-25000" dirty="0" err="1" smtClean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r>
                        <a:rPr lang="en-US" sz="3200" b="1" dirty="0" err="1" smtClean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</a:t>
                      </a:r>
                      <a:r>
                        <a:rPr lang="en-US" sz="3200" b="1" baseline="-25000" dirty="0" err="1" smtClean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r>
                        <a:rPr lang="en-US" sz="3200" b="1" dirty="0" smtClean="0">
                          <a:solidFill>
                            <a:prstClr val="black"/>
                          </a:solidFill>
                          <a:latin typeface="SutonnyMJ" pitchFamily="2" charset="0"/>
                          <a:cs typeface="SutonnyMJ" pitchFamily="2" charset="0"/>
                        </a:rPr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sz="3200" b="1" dirty="0" err="1" smtClean="0">
                          <a:solidFill>
                            <a:prstClr val="black"/>
                          </a:solidFill>
                          <a:latin typeface="SutonnyMJ" pitchFamily="2" charset="0"/>
                          <a:cs typeface="SutonnyMJ" pitchFamily="2" charset="0"/>
                        </a:rPr>
                        <a:t>GLv‡b</a:t>
                      </a:r>
                      <a:r>
                        <a:rPr lang="en-US" sz="3200" b="1" dirty="0" smtClean="0">
                          <a:solidFill>
                            <a:prstClr val="black"/>
                          </a:solidFill>
                          <a:latin typeface="SutonnyMJ" pitchFamily="2" charset="0"/>
                          <a:cs typeface="SutonnyMJ" pitchFamily="2" charset="0"/>
                        </a:rPr>
                        <a:t>,  </a:t>
                      </a:r>
                      <a:r>
                        <a:rPr lang="en-US" sz="3200" b="1" dirty="0" smtClean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V= </a:t>
                      </a:r>
                      <a:r>
                        <a:rPr lang="en-US" sz="3200" b="1" dirty="0" err="1" smtClean="0">
                          <a:solidFill>
                            <a:prstClr val="black"/>
                          </a:solidFill>
                          <a:latin typeface="SutonnyMJ" pitchFamily="2" charset="0"/>
                          <a:cs typeface="SutonnyMJ" pitchFamily="2" charset="0"/>
                        </a:rPr>
                        <a:t>mieivn</a:t>
                      </a:r>
                      <a:r>
                        <a:rPr lang="en-US" sz="3200" b="1" dirty="0" smtClean="0">
                          <a:solidFill>
                            <a:prstClr val="black"/>
                          </a:solidFill>
                          <a:latin typeface="SutonnyMJ" pitchFamily="2" charset="0"/>
                          <a:cs typeface="SutonnyMJ" pitchFamily="2" charset="0"/>
                        </a:rPr>
                        <a:t> †</a:t>
                      </a:r>
                      <a:r>
                        <a:rPr lang="en-US" sz="3200" b="1" dirty="0" err="1" smtClean="0">
                          <a:solidFill>
                            <a:prstClr val="black"/>
                          </a:solidFill>
                          <a:latin typeface="SutonnyMJ" pitchFamily="2" charset="0"/>
                          <a:cs typeface="SutonnyMJ" pitchFamily="2" charset="0"/>
                        </a:rPr>
                        <a:t>fv‡ëR</a:t>
                      </a:r>
                      <a:r>
                        <a:rPr lang="en-US" sz="3200" b="1" dirty="0" smtClean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, </a:t>
                      </a:r>
                    </a:p>
                    <a:p>
                      <a:pPr marL="0" indent="0" algn="l">
                        <a:buNone/>
                      </a:pPr>
                      <a:r>
                        <a:rPr lang="en-US" sz="3200" b="1" dirty="0" err="1" smtClean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</a:t>
                      </a:r>
                      <a:r>
                        <a:rPr lang="en-US" sz="3200" b="1" baseline="-25000" dirty="0" err="1" smtClean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r>
                        <a:rPr lang="en-US" sz="3200" b="1" baseline="-25000" dirty="0" smtClean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smtClean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= </a:t>
                      </a:r>
                      <a:r>
                        <a:rPr lang="en-US" sz="3200" b="1" dirty="0" smtClean="0">
                          <a:solidFill>
                            <a:prstClr val="black"/>
                          </a:solidFill>
                          <a:latin typeface="SutonnyMJ" pitchFamily="2" charset="0"/>
                          <a:cs typeface="SutonnyMJ" pitchFamily="2" charset="0"/>
                        </a:rPr>
                        <a:t>‡</a:t>
                      </a:r>
                      <a:r>
                        <a:rPr lang="en-US" sz="3200" b="1" dirty="0" err="1" smtClean="0">
                          <a:solidFill>
                            <a:prstClr val="black"/>
                          </a:solidFill>
                          <a:latin typeface="SutonnyMJ" pitchFamily="2" charset="0"/>
                          <a:cs typeface="SutonnyMJ" pitchFamily="2" charset="0"/>
                        </a:rPr>
                        <a:t>gvU‡ii</a:t>
                      </a:r>
                      <a:r>
                        <a:rPr lang="en-US" sz="3200" b="1" dirty="0" smtClean="0">
                          <a:solidFill>
                            <a:prstClr val="black"/>
                          </a:solidFill>
                          <a:latin typeface="SutonnyMJ" pitchFamily="2" charset="0"/>
                          <a:cs typeface="SutonnyMJ" pitchFamily="2" charset="0"/>
                        </a:rPr>
                        <a:t> </a:t>
                      </a:r>
                      <a:r>
                        <a:rPr lang="en-US" sz="3200" b="1" dirty="0" err="1" smtClean="0">
                          <a:solidFill>
                            <a:prstClr val="black"/>
                          </a:solidFill>
                          <a:latin typeface="SutonnyMJ" pitchFamily="2" charset="0"/>
                          <a:cs typeface="SutonnyMJ" pitchFamily="2" charset="0"/>
                        </a:rPr>
                        <a:t>e¨vK</a:t>
                      </a:r>
                      <a:r>
                        <a:rPr lang="en-US" sz="3200" b="1" dirty="0" smtClean="0">
                          <a:solidFill>
                            <a:prstClr val="black"/>
                          </a:solidFill>
                          <a:latin typeface="SutonnyMJ" pitchFamily="2" charset="0"/>
                          <a:cs typeface="SutonnyMJ" pitchFamily="2" charset="0"/>
                        </a:rPr>
                        <a:t> </a:t>
                      </a:r>
                      <a:r>
                        <a:rPr lang="en-US" sz="3200" b="1" dirty="0" err="1" smtClean="0">
                          <a:solidFill>
                            <a:prstClr val="black"/>
                          </a:solidFill>
                          <a:latin typeface="SutonnyMJ" pitchFamily="2" charset="0"/>
                          <a:cs typeface="SutonnyMJ" pitchFamily="2" charset="0"/>
                        </a:rPr>
                        <a:t>B.Gg.Gd</a:t>
                      </a:r>
                      <a:r>
                        <a:rPr lang="en-US" sz="3200" b="1" dirty="0" smtClean="0">
                          <a:solidFill>
                            <a:prstClr val="black"/>
                          </a:solidFill>
                          <a:latin typeface="SutonnyMJ" pitchFamily="2" charset="0"/>
                          <a:cs typeface="SutonnyMJ" pitchFamily="2" charset="0"/>
                        </a:rPr>
                        <a:t>  </a:t>
                      </a:r>
                      <a:r>
                        <a:rPr lang="en-US" sz="3200" b="1" dirty="0" err="1" smtClean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en-US" sz="3200" b="1" baseline="-25000" dirty="0" err="1" smtClean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r>
                        <a:rPr lang="en-US" sz="3200" b="1" dirty="0" smtClean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=</a:t>
                      </a:r>
                      <a:r>
                        <a:rPr lang="en-US" sz="3200" b="1" dirty="0" smtClean="0">
                          <a:solidFill>
                            <a:prstClr val="black"/>
                          </a:solidFill>
                          <a:latin typeface="SutonnyMJ" pitchFamily="2" charset="0"/>
                          <a:cs typeface="SutonnyMJ" pitchFamily="2" charset="0"/>
                        </a:rPr>
                        <a:t> </a:t>
                      </a:r>
                      <a:r>
                        <a:rPr lang="en-US" sz="3200" b="1" dirty="0" err="1" smtClean="0">
                          <a:solidFill>
                            <a:prstClr val="black"/>
                          </a:solidFill>
                          <a:latin typeface="SutonnyMJ" pitchFamily="2" charset="0"/>
                          <a:cs typeface="SutonnyMJ" pitchFamily="2" charset="0"/>
                        </a:rPr>
                        <a:t>Av‡g©Pvi</a:t>
                      </a:r>
                      <a:r>
                        <a:rPr lang="en-US" sz="3200" b="1" dirty="0" smtClean="0">
                          <a:solidFill>
                            <a:prstClr val="black"/>
                          </a:solidFill>
                          <a:latin typeface="SutonnyMJ" pitchFamily="2" charset="0"/>
                          <a:cs typeface="SutonnyMJ" pitchFamily="2" charset="0"/>
                        </a:rPr>
                        <a:t> </a:t>
                      </a:r>
                      <a:r>
                        <a:rPr lang="en-US" sz="3200" b="1" dirty="0" err="1" smtClean="0">
                          <a:solidFill>
                            <a:prstClr val="black"/>
                          </a:solidFill>
                          <a:latin typeface="SutonnyMJ" pitchFamily="2" charset="0"/>
                          <a:cs typeface="SutonnyMJ" pitchFamily="2" charset="0"/>
                        </a:rPr>
                        <a:t>Kv‡i›U</a:t>
                      </a:r>
                      <a:r>
                        <a:rPr lang="en-US" sz="3200" b="1" dirty="0" smtClean="0">
                          <a:solidFill>
                            <a:prstClr val="black"/>
                          </a:solidFill>
                          <a:latin typeface="SutonnyMJ" pitchFamily="2" charset="0"/>
                          <a:cs typeface="SutonnyMJ" pitchFamily="2" charset="0"/>
                        </a:rPr>
                        <a:t>,</a:t>
                      </a:r>
                      <a:r>
                        <a:rPr lang="en-US" sz="3200" b="1" baseline="0" dirty="0" smtClean="0">
                          <a:solidFill>
                            <a:prstClr val="black"/>
                          </a:solidFill>
                          <a:latin typeface="SutonnyMJ" pitchFamily="2" charset="0"/>
                          <a:cs typeface="SutonnyMJ" pitchFamily="2" charset="0"/>
                        </a:rPr>
                        <a:t> </a:t>
                      </a:r>
                      <a:r>
                        <a:rPr lang="en-US" sz="3200" b="1" dirty="0" smtClean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</a:t>
                      </a:r>
                      <a:r>
                        <a:rPr lang="en-US" sz="3200" b="1" baseline="-25000" dirty="0" smtClean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r>
                        <a:rPr lang="en-US" sz="3200" b="1" dirty="0" smtClean="0">
                          <a:solidFill>
                            <a:prstClr val="black"/>
                          </a:solidFill>
                          <a:latin typeface="SutonnyMJ" pitchFamily="2" charset="0"/>
                          <a:cs typeface="SutonnyMJ" pitchFamily="2" charset="0"/>
                        </a:rPr>
                        <a:t> </a:t>
                      </a:r>
                      <a:r>
                        <a:rPr lang="en-US" sz="3200" b="1" dirty="0" smtClean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= </a:t>
                      </a:r>
                      <a:r>
                        <a:rPr lang="en-US" sz="3200" b="1" dirty="0" err="1" smtClean="0">
                          <a:solidFill>
                            <a:prstClr val="black"/>
                          </a:solidFill>
                          <a:latin typeface="SutonnyMJ" pitchFamily="2" charset="0"/>
                          <a:cs typeface="SutonnyMJ" pitchFamily="2" charset="0"/>
                        </a:rPr>
                        <a:t>Av‡g©Pvi</a:t>
                      </a:r>
                      <a:r>
                        <a:rPr lang="en-US" sz="3200" b="1" dirty="0" smtClean="0">
                          <a:solidFill>
                            <a:prstClr val="black"/>
                          </a:solidFill>
                          <a:latin typeface="SutonnyMJ" pitchFamily="2" charset="0"/>
                          <a:cs typeface="SutonnyMJ" pitchFamily="2" charset="0"/>
                        </a:rPr>
                        <a:t> †</a:t>
                      </a:r>
                      <a:r>
                        <a:rPr lang="en-US" sz="3200" b="1" dirty="0" err="1" smtClean="0">
                          <a:solidFill>
                            <a:prstClr val="black"/>
                          </a:solidFill>
                          <a:latin typeface="SutonnyMJ" pitchFamily="2" charset="0"/>
                          <a:cs typeface="SutonnyMJ" pitchFamily="2" charset="0"/>
                        </a:rPr>
                        <a:t>iwR</a:t>
                      </a:r>
                      <a:r>
                        <a:rPr lang="en-US" sz="3200" b="1" dirty="0" smtClean="0">
                          <a:solidFill>
                            <a:prstClr val="black"/>
                          </a:solidFill>
                          <a:latin typeface="SutonnyMJ" pitchFamily="2" charset="0"/>
                          <a:cs typeface="SutonnyMJ" pitchFamily="2" charset="0"/>
                        </a:rPr>
                        <a:t>÷¨</a:t>
                      </a:r>
                      <a:r>
                        <a:rPr lang="en-US" sz="3200" b="1" dirty="0" err="1" smtClean="0">
                          <a:solidFill>
                            <a:prstClr val="black"/>
                          </a:solidFill>
                          <a:latin typeface="SutonnyMJ" pitchFamily="2" charset="0"/>
                          <a:cs typeface="SutonnyMJ" pitchFamily="2" charset="0"/>
                        </a:rPr>
                        <a:t>vÝ</a:t>
                      </a:r>
                      <a:endParaRPr lang="en-US" sz="3200" b="1" dirty="0" smtClean="0">
                        <a:solidFill>
                          <a:prstClr val="black"/>
                        </a:solidFill>
                        <a:latin typeface="SutonnyMJ" pitchFamily="2" charset="0"/>
                        <a:cs typeface="SutonnyMJ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0501745" y="166255"/>
            <a:ext cx="15932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SutonnyMJ" pitchFamily="2" charset="0"/>
                <a:cs typeface="SutonnyMJ" pitchFamily="2" charset="0"/>
              </a:rPr>
              <a:t>Pjgvb</a:t>
            </a:r>
            <a:r>
              <a:rPr lang="en-US" sz="3200" b="1" dirty="0" smtClean="0">
                <a:latin typeface="SutonnyMJ" pitchFamily="2" charset="0"/>
                <a:cs typeface="SutonnyMJ" pitchFamily="2" charset="0"/>
              </a:rPr>
              <a:t>....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98841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:a14="http://schemas.microsoft.com/office/drawing/2010/main" xmlns:mc="http://schemas.openxmlformats.org/markup-compatibility/2006" xmlns="" id="{A8A12B59-0882-4340-83E5-2DA3108B45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894" y="120073"/>
            <a:ext cx="11748652" cy="673792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b="1" u="sng" dirty="0" smtClean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12.5 ‡</a:t>
            </a:r>
            <a:r>
              <a:rPr lang="en-US" sz="2800" b="1" u="sng" dirty="0" err="1" smtClean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gvU‡ii</a:t>
            </a:r>
            <a:r>
              <a:rPr lang="en-US" sz="2800" b="1" u="sng" dirty="0" smtClean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 UK© </a:t>
            </a:r>
            <a:r>
              <a:rPr lang="en-US" sz="2800" b="1" u="sng" dirty="0" err="1" smtClean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mgxKiYt</a:t>
            </a:r>
            <a:endParaRPr lang="en-US" sz="2800" b="1" u="sng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500" b="1" dirty="0" err="1" smtClean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hLb</a:t>
            </a:r>
            <a:r>
              <a:rPr lang="en-US" sz="2500" b="1" dirty="0" smtClean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cwievnxi</a:t>
            </a:r>
            <a:r>
              <a:rPr lang="en-US" sz="2500" b="1" dirty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ga</a:t>
            </a:r>
            <a:r>
              <a:rPr lang="en-US" sz="2500" b="1" dirty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¨ </a:t>
            </a:r>
            <a:r>
              <a:rPr lang="en-US" sz="2500" b="1" dirty="0" err="1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w`‡q</a:t>
            </a:r>
            <a:r>
              <a:rPr lang="en-US" sz="2500" b="1" dirty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Current </a:t>
            </a:r>
            <a:r>
              <a:rPr lang="en-US" sz="2500" b="1" dirty="0" err="1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cÖevwnZ</a:t>
            </a:r>
            <a:r>
              <a:rPr lang="en-US" sz="2500" b="1" dirty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 nq </a:t>
            </a:r>
            <a:r>
              <a:rPr lang="en-US" sz="2500" b="1" dirty="0" err="1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ZLb</a:t>
            </a:r>
            <a:r>
              <a:rPr lang="en-US" sz="2500" b="1" dirty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cwievnx</a:t>
            </a:r>
            <a:r>
              <a:rPr lang="en-US" sz="2500" b="1" dirty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Nyi‡Z</a:t>
            </a:r>
            <a:r>
              <a:rPr lang="en-US" sz="2500" b="1" dirty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Avi</a:t>
            </a:r>
            <a:r>
              <a:rPr lang="en-US" sz="2500" b="1" dirty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¤¢ </a:t>
            </a:r>
            <a:r>
              <a:rPr lang="en-US" sz="2500" b="1" dirty="0" err="1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K‡i</a:t>
            </a:r>
            <a:r>
              <a:rPr lang="en-US" sz="2500" b="1" dirty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cwievnxi</a:t>
            </a:r>
            <a:r>
              <a:rPr lang="en-US" sz="2500" b="1" dirty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 GB </a:t>
            </a:r>
            <a:r>
              <a:rPr lang="en-US" sz="2500" b="1" dirty="0" err="1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NyY</a:t>
            </a:r>
            <a:r>
              <a:rPr lang="en-US" sz="2500" b="1" dirty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©‡bi </a:t>
            </a:r>
            <a:r>
              <a:rPr lang="en-US" sz="2500" b="1" dirty="0" err="1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cÖebZv‡K</a:t>
            </a:r>
            <a:r>
              <a:rPr lang="en-US" sz="2500" b="1" dirty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Torque</a:t>
            </a:r>
            <a:r>
              <a:rPr lang="en-US" sz="2500" b="1" dirty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 e‡j| 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Torque </a:t>
            </a:r>
            <a:r>
              <a:rPr lang="en-US" sz="2500" b="1" dirty="0" err="1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Gi</a:t>
            </a:r>
            <a:r>
              <a:rPr lang="en-US" sz="2500" b="1" dirty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 GB </a:t>
            </a:r>
            <a:r>
              <a:rPr lang="en-US" sz="2500" b="1" dirty="0" err="1" smtClean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gvb</a:t>
            </a:r>
            <a:r>
              <a:rPr lang="en-US" sz="2500" b="1" dirty="0" smtClean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ej</a:t>
            </a:r>
            <a:r>
              <a:rPr lang="en-US" sz="2500" b="1" dirty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 I N~Y©‡bi †K›`ª </a:t>
            </a:r>
            <a:r>
              <a:rPr lang="en-US" sz="2500" b="1" dirty="0" err="1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n‡Z</a:t>
            </a:r>
            <a:r>
              <a:rPr lang="en-US" sz="2500" b="1" dirty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jg</a:t>
            </a:r>
            <a:r>
              <a:rPr lang="en-US" sz="2500" b="1" dirty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¦ `~</a:t>
            </a:r>
            <a:r>
              <a:rPr lang="en-US" sz="2500" b="1" dirty="0" err="1" smtClean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i‡Z¡I</a:t>
            </a:r>
            <a:r>
              <a:rPr lang="en-US" sz="2500" b="1" dirty="0" smtClean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2500" b="1" dirty="0" err="1" smtClean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mgvb</a:t>
            </a:r>
            <a:r>
              <a:rPr lang="en-US" sz="2500" b="1" dirty="0" smtClean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2500" b="1" dirty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|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A8AF7DE-C38C-4CBE-9692-119D1B80127A}"/>
              </a:ext>
            </a:extLst>
          </p:cNvPr>
          <p:cNvSpPr txBox="1"/>
          <p:nvPr/>
        </p:nvSpPr>
        <p:spPr>
          <a:xfrm>
            <a:off x="7024486" y="2595477"/>
            <a:ext cx="876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xmlns="" id="{927608F3-025C-4584-920F-3F7273A8325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808959763"/>
                  </p:ext>
                </p:extLst>
              </p:nvPr>
            </p:nvGraphicFramePr>
            <p:xfrm>
              <a:off x="461820" y="1545466"/>
              <a:ext cx="11508506" cy="5312534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5745797">
                      <a:extLst>
                        <a:ext uri="{9D8B030D-6E8A-4147-A177-3AD203B41FA5}">
                          <a16:colId xmlns:a16="http://schemas.microsoft.com/office/drawing/2014/main" xmlns="" val="3218908132"/>
                        </a:ext>
                      </a:extLst>
                    </a:gridCol>
                    <a:gridCol w="5762709">
                      <a:extLst>
                        <a:ext uri="{9D8B030D-6E8A-4147-A177-3AD203B41FA5}">
                          <a16:colId xmlns:a16="http://schemas.microsoft.com/office/drawing/2014/main" xmlns="" val="4275524565"/>
                        </a:ext>
                      </a:extLst>
                    </a:gridCol>
                  </a:tblGrid>
                  <a:tr h="5312534">
                    <a:tc>
                      <a:txBody>
                        <a:bodyPr/>
                        <a:lstStyle/>
                        <a:p>
                          <a:pPr marL="0" marR="0" lvl="0" indent="0" algn="just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1000"/>
                            </a:spcBef>
                            <a:spcAft>
                              <a:spcPts val="0"/>
                            </a:spcAft>
                            <a:buClr>
                              <a:srgbClr val="90C226"/>
                            </a:buClr>
                            <a:buSzPct val="80000"/>
                            <a:buFont typeface="Wingdings 3" charset="2"/>
                            <a:buNone/>
                            <a:tabLst/>
                            <a:defRPr/>
                          </a:pPr>
                          <a:r>
                            <a:rPr kumimoji="0" lang="en-US" sz="25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SutonnyMJ" pitchFamily="2" charset="0"/>
                              <a:ea typeface="+mn-ea"/>
                              <a:cs typeface="SutonnyMJ" pitchFamily="2" charset="0"/>
                            </a:rPr>
                            <a:t>A_©</a:t>
                          </a:r>
                          <a:r>
                            <a:rPr kumimoji="0" lang="en-US" sz="2500" b="1" i="0" u="none" strike="noStrike" kern="1200" cap="none" spc="0" normalizeH="0" baseline="0" noProof="0" dirty="0" err="1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SutonnyMJ" pitchFamily="2" charset="0"/>
                              <a:ea typeface="+mn-ea"/>
                              <a:cs typeface="SutonnyMJ" pitchFamily="2" charset="0"/>
                            </a:rPr>
                            <a:t>vr</a:t>
                          </a:r>
                          <a:r>
                            <a:rPr kumimoji="0" lang="en-US" sz="25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SutonnyMJ" pitchFamily="2" charset="0"/>
                              <a:ea typeface="+mn-ea"/>
                              <a:cs typeface="SutonnyMJ" pitchFamily="2" charset="0"/>
                            </a:rPr>
                            <a:t> </a:t>
                          </a:r>
                          <a:r>
                            <a:rPr lang="en-US" sz="2500" b="1" dirty="0">
                              <a:solidFill>
                                <a:prstClr val="black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Torque,</a:t>
                          </a:r>
                          <a:r>
                            <a:rPr lang="en-US" sz="2500" b="1" baseline="0" dirty="0">
                              <a:solidFill>
                                <a:prstClr val="black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kumimoji="0" lang="en-US" sz="25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Ta</a:t>
                          </a:r>
                          <a14:m>
                            <m:oMath xmlns:m="http://schemas.openxmlformats.org/officeDocument/2006/math">
                              <m:r>
                                <a:rPr kumimoji="0" lang="en-US" sz="2500" b="1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Times New Roman" panose="02020603050405020304" pitchFamily="18" charset="0"/>
                                </a:rPr>
                                <m:t> =</m:t>
                              </m:r>
                            </m:oMath>
                          </a14:m>
                          <a:r>
                            <a:rPr kumimoji="0" lang="en-US" sz="2500" b="1" i="0" u="none" strike="noStrike" kern="1200" cap="none" spc="0" normalizeH="0" baseline="0" noProof="0" dirty="0" err="1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Force×distance</a:t>
                          </a:r>
                          <a:r>
                            <a:rPr kumimoji="0" lang="en-US" sz="25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 = F × r</a:t>
                          </a:r>
                        </a:p>
                        <a:p>
                          <a:pPr marL="0" marR="0" lvl="0" indent="0" algn="just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1000"/>
                            </a:spcBef>
                            <a:spcAft>
                              <a:spcPts val="0"/>
                            </a:spcAft>
                            <a:buClr>
                              <a:srgbClr val="90C226"/>
                            </a:buClr>
                            <a:buSzPct val="80000"/>
                            <a:buFont typeface="Wingdings 3" charset="2"/>
                            <a:buNone/>
                            <a:tabLst/>
                            <a:defRPr/>
                          </a:pPr>
                          <a:r>
                            <a:rPr kumimoji="0" lang="en-US" sz="2500" b="1" i="0" u="none" strike="noStrike" kern="1200" cap="none" spc="0" normalizeH="0" baseline="0" noProof="0" dirty="0" err="1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SutonnyMJ" pitchFamily="2" charset="0"/>
                              <a:ea typeface="+mn-ea"/>
                              <a:cs typeface="SutonnyMJ" pitchFamily="2" charset="0"/>
                            </a:rPr>
                            <a:t>cwievnxi</a:t>
                          </a:r>
                          <a:r>
                            <a:rPr kumimoji="0" lang="en-US" sz="25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SutonnyMJ" pitchFamily="2" charset="0"/>
                              <a:ea typeface="+mn-ea"/>
                              <a:cs typeface="SutonnyMJ" pitchFamily="2" charset="0"/>
                            </a:rPr>
                            <a:t> </a:t>
                          </a:r>
                          <a:r>
                            <a:rPr kumimoji="0" lang="en-US" sz="2500" b="1" i="0" u="none" strike="noStrike" kern="1200" cap="none" spc="0" normalizeH="0" baseline="0" noProof="0" dirty="0" err="1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SutonnyMJ" pitchFamily="2" charset="0"/>
                              <a:ea typeface="+mn-ea"/>
                              <a:cs typeface="SutonnyMJ" pitchFamily="2" charset="0"/>
                            </a:rPr>
                            <a:t>cÖwZ</a:t>
                          </a:r>
                          <a:r>
                            <a:rPr kumimoji="0" lang="en-US" sz="25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SutonnyMJ" pitchFamily="2" charset="0"/>
                              <a:ea typeface="+mn-ea"/>
                              <a:cs typeface="SutonnyMJ" pitchFamily="2" charset="0"/>
                            </a:rPr>
                            <a:t> </a:t>
                          </a:r>
                          <a:r>
                            <a:rPr kumimoji="0" lang="en-US" sz="2500" b="1" i="0" u="none" strike="noStrike" kern="1200" cap="none" spc="0" normalizeH="0" baseline="0" noProof="0" dirty="0" err="1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SutonnyMJ" pitchFamily="2" charset="0"/>
                              <a:ea typeface="+mn-ea"/>
                              <a:cs typeface="SutonnyMJ" pitchFamily="2" charset="0"/>
                            </a:rPr>
                            <a:t>NyY</a:t>
                          </a:r>
                          <a:r>
                            <a:rPr kumimoji="0" lang="en-US" sz="25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SutonnyMJ" pitchFamily="2" charset="0"/>
                              <a:ea typeface="+mn-ea"/>
                              <a:cs typeface="SutonnyMJ" pitchFamily="2" charset="0"/>
                            </a:rPr>
                            <a:t>©‡b K…Z </a:t>
                          </a:r>
                          <a:r>
                            <a:rPr kumimoji="0" lang="en-US" sz="2500" b="1" i="0" u="none" strike="noStrike" kern="1200" cap="none" spc="0" normalizeH="0" baseline="0" noProof="0" dirty="0" err="1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SutonnyMJ" pitchFamily="2" charset="0"/>
                              <a:ea typeface="+mn-ea"/>
                              <a:cs typeface="SutonnyMJ" pitchFamily="2" charset="0"/>
                            </a:rPr>
                            <a:t>KvR</a:t>
                          </a:r>
                          <a:r>
                            <a:rPr kumimoji="0" lang="en-US" sz="25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SutonnyMJ" pitchFamily="2" charset="0"/>
                              <a:ea typeface="+mn-ea"/>
                              <a:cs typeface="SutonnyMJ" pitchFamily="2" charset="0"/>
                            </a:rPr>
                            <a:t>, </a:t>
                          </a:r>
                          <a:r>
                            <a:rPr kumimoji="0" lang="en-US" sz="25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W= F× 2</a:t>
                          </a:r>
                          <a:r>
                            <a:rPr kumimoji="0" lang="el-GR" sz="25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Π</a:t>
                          </a:r>
                          <a:r>
                            <a:rPr kumimoji="0" lang="en-US" sz="25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r</a:t>
                          </a:r>
                        </a:p>
                        <a:p>
                          <a:pPr marL="0" marR="0" lvl="0" indent="0" algn="just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1000"/>
                            </a:spcBef>
                            <a:spcAft>
                              <a:spcPts val="0"/>
                            </a:spcAft>
                            <a:buClr>
                              <a:srgbClr val="90C226"/>
                            </a:buClr>
                            <a:buSzPct val="80000"/>
                            <a:buFont typeface="Wingdings 3" charset="2"/>
                            <a:buNone/>
                            <a:tabLst/>
                            <a:defRPr/>
                          </a:pPr>
                          <a:r>
                            <a:rPr kumimoji="0" lang="en-US" sz="2500" b="1" i="0" u="none" strike="noStrike" kern="1200" cap="none" spc="0" normalizeH="0" baseline="0" noProof="0" dirty="0" err="1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SutonnyMJ" pitchFamily="2" charset="0"/>
                              <a:ea typeface="+mn-ea"/>
                              <a:cs typeface="SutonnyMJ" pitchFamily="2" charset="0"/>
                            </a:rPr>
                            <a:t>cwievnxi</a:t>
                          </a:r>
                          <a:r>
                            <a:rPr kumimoji="0" lang="en-US" sz="25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 N </a:t>
                          </a:r>
                          <a:r>
                            <a:rPr kumimoji="0" lang="en-US" sz="2500" b="1" i="0" u="none" strike="noStrike" kern="1200" cap="none" spc="0" normalizeH="0" baseline="0" noProof="0" dirty="0" err="1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SutonnyMJ" pitchFamily="2" charset="0"/>
                              <a:ea typeface="+mn-ea"/>
                              <a:cs typeface="SutonnyMJ" pitchFamily="2" charset="0"/>
                            </a:rPr>
                            <a:t>cvK</a:t>
                          </a:r>
                          <a:r>
                            <a:rPr kumimoji="0" lang="en-US" sz="25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SutonnyMJ" pitchFamily="2" charset="0"/>
                              <a:ea typeface="+mn-ea"/>
                              <a:cs typeface="SutonnyMJ" pitchFamily="2" charset="0"/>
                            </a:rPr>
                            <a:t> </a:t>
                          </a:r>
                          <a:r>
                            <a:rPr kumimoji="0" lang="en-US" sz="2500" b="1" i="0" u="none" strike="noStrike" kern="1200" cap="none" spc="0" normalizeH="0" baseline="0" noProof="0" dirty="0" err="1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SutonnyMJ" pitchFamily="2" charset="0"/>
                              <a:ea typeface="+mn-ea"/>
                              <a:cs typeface="SutonnyMJ" pitchFamily="2" charset="0"/>
                            </a:rPr>
                            <a:t>NyY</a:t>
                          </a:r>
                          <a:r>
                            <a:rPr kumimoji="0" lang="en-US" sz="25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SutonnyMJ" pitchFamily="2" charset="0"/>
                              <a:ea typeface="+mn-ea"/>
                              <a:cs typeface="SutonnyMJ" pitchFamily="2" charset="0"/>
                            </a:rPr>
                            <a:t>©‡b K…Z </a:t>
                          </a:r>
                          <a:r>
                            <a:rPr kumimoji="0" lang="en-US" sz="2500" b="1" i="0" u="none" strike="noStrike" kern="1200" cap="none" spc="0" normalizeH="0" baseline="0" noProof="0" dirty="0" err="1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SutonnyMJ" pitchFamily="2" charset="0"/>
                              <a:ea typeface="+mn-ea"/>
                              <a:cs typeface="SutonnyMJ" pitchFamily="2" charset="0"/>
                            </a:rPr>
                            <a:t>KvR</a:t>
                          </a:r>
                          <a:r>
                            <a:rPr kumimoji="0" lang="en-US" sz="25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SutonnyMJ" pitchFamily="2" charset="0"/>
                              <a:ea typeface="+mn-ea"/>
                              <a:cs typeface="SutonnyMJ" pitchFamily="2" charset="0"/>
                            </a:rPr>
                            <a:t>, </a:t>
                          </a:r>
                          <a:r>
                            <a:rPr kumimoji="0" lang="en-US" sz="25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W= F× 2</a:t>
                          </a:r>
                          <a:r>
                            <a:rPr kumimoji="0" lang="el-GR" sz="25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Π</a:t>
                          </a:r>
                          <a:r>
                            <a:rPr kumimoji="0" lang="en-US" sz="25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r ×N</a:t>
                          </a:r>
                        </a:p>
                        <a:p>
                          <a:pPr marL="0" marR="0" lvl="0" indent="0" algn="just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1000"/>
                            </a:spcBef>
                            <a:spcAft>
                              <a:spcPts val="0"/>
                            </a:spcAft>
                            <a:buClr>
                              <a:srgbClr val="90C226"/>
                            </a:buClr>
                            <a:buSzPct val="80000"/>
                            <a:buFont typeface="Wingdings 3" charset="2"/>
                            <a:buNone/>
                            <a:tabLst/>
                            <a:defRPr/>
                          </a:pPr>
                          <a:r>
                            <a:rPr kumimoji="0" lang="en-US" sz="25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                                           = Ta× 2</a:t>
                          </a:r>
                          <a:r>
                            <a:rPr kumimoji="0" lang="el-GR" sz="25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Π</a:t>
                          </a:r>
                          <a:r>
                            <a:rPr kumimoji="0" lang="en-US" sz="25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N</a:t>
                          </a:r>
                        </a:p>
                        <a:p>
                          <a:pPr marL="0" marR="0" lvl="0" indent="0" algn="just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1000"/>
                            </a:spcBef>
                            <a:spcAft>
                              <a:spcPts val="0"/>
                            </a:spcAft>
                            <a:buClr>
                              <a:srgbClr val="90C226"/>
                            </a:buClr>
                            <a:buSzPct val="80000"/>
                            <a:buFont typeface="Wingdings 3" charset="2"/>
                            <a:buNone/>
                            <a:tabLst/>
                            <a:defRPr/>
                          </a:pPr>
                          <a:r>
                            <a:rPr kumimoji="0" lang="en-US" sz="25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1 Sec Armature mechanical power, </a:t>
                          </a:r>
                        </a:p>
                        <a:p>
                          <a:pPr marL="0" marR="0" lvl="0" indent="0" algn="just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1000"/>
                            </a:spcBef>
                            <a:spcAft>
                              <a:spcPts val="0"/>
                            </a:spcAft>
                            <a:buClr>
                              <a:srgbClr val="90C226"/>
                            </a:buClr>
                            <a:buSzPct val="80000"/>
                            <a:buFont typeface="Wingdings 3" charset="2"/>
                            <a:buNone/>
                            <a:tabLst/>
                            <a:defRPr/>
                          </a:pPr>
                          <a:r>
                            <a:rPr kumimoji="0" lang="en-US" sz="25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Pm = Ta × 2</a:t>
                          </a:r>
                          <a:r>
                            <a:rPr kumimoji="0" lang="el-GR" sz="25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Π</a:t>
                          </a:r>
                          <a:r>
                            <a:rPr kumimoji="0" lang="en-US" sz="25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N   [Pm=</a:t>
                          </a:r>
                          <a:r>
                            <a:rPr kumimoji="0" lang="en-US" sz="25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Times New Roman" panose="02020603050405020304" pitchFamily="18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kumimoji="0" lang="en-US" sz="25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US" sz="2500" b="1" i="0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Times New Roman" panose="02020603050405020304" pitchFamily="18" charset="0"/>
                                    </a:rPr>
                                    <m:t>𝐖</m:t>
                                  </m:r>
                                </m:num>
                                <m:den>
                                  <m:r>
                                    <a:rPr kumimoji="0" lang="en-US" sz="2500" b="1" i="0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Times New Roman" panose="02020603050405020304" pitchFamily="18" charset="0"/>
                                    </a:rPr>
                                    <m:t>𝐭</m:t>
                                  </m:r>
                                </m:den>
                              </m:f>
                            </m:oMath>
                          </a14:m>
                          <a:r>
                            <a:rPr kumimoji="0" lang="en-US" sz="25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SutonnyMJ" pitchFamily="2" charset="0"/>
                              <a:ea typeface="+mn-ea"/>
                              <a:cs typeface="SutonnyMJ" pitchFamily="2" charset="0"/>
                            </a:rPr>
                            <a:t> </a:t>
                          </a:r>
                          <a:r>
                            <a:rPr kumimoji="0" lang="en-US" sz="25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], </a:t>
                          </a:r>
                          <a:r>
                            <a:rPr kumimoji="0" lang="en-US" sz="25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SutonnyMJ" pitchFamily="2" charset="0"/>
                              <a:ea typeface="+mn-ea"/>
                              <a:cs typeface="SutonnyMJ" pitchFamily="2" charset="0"/>
                            </a:rPr>
                            <a:t>ev, </a:t>
                          </a:r>
                          <a:r>
                            <a:rPr kumimoji="0" lang="en-US" sz="25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Ta = </a:t>
                          </a:r>
                          <a:r>
                            <a:rPr kumimoji="0" lang="en-US" sz="25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Times New Roman" panose="02020603050405020304" pitchFamily="18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kumimoji="0" lang="en-US" sz="25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nor/>
                                    </m:rPr>
                                    <a:rPr kumimoji="0" lang="en-US" sz="2500" b="1" i="0" u="none" strike="noStrike" kern="1200" cap="none" spc="0" normalizeH="0" baseline="0" noProof="0" dirty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Times New Roman" panose="02020603050405020304" pitchFamily="18" charset="0"/>
                                      <a:ea typeface="+mn-ea"/>
                                      <a:cs typeface="Times New Roman" panose="02020603050405020304" pitchFamily="18" charset="0"/>
                                    </a:rPr>
                                    <m:t>Pm</m:t>
                                  </m:r>
                                </m:num>
                                <m:den>
                                  <m:r>
                                    <m:rPr>
                                      <m:nor/>
                                    </m:rPr>
                                    <a:rPr kumimoji="0" lang="en-US" sz="2500" b="1" i="0" u="none" strike="noStrike" kern="1200" cap="none" spc="0" normalizeH="0" baseline="0" noProof="0" dirty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Times New Roman" panose="02020603050405020304" pitchFamily="18" charset="0"/>
                                      <a:ea typeface="+mn-ea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  <m:r>
                                    <m:rPr>
                                      <m:nor/>
                                    </m:rPr>
                                    <a:rPr kumimoji="0" lang="el-GR" sz="2500" b="1" i="0" u="none" strike="noStrike" kern="1200" cap="none" spc="0" normalizeH="0" baseline="0" noProof="0" dirty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Times New Roman" panose="02020603050405020304" pitchFamily="18" charset="0"/>
                                      <a:ea typeface="+mn-ea"/>
                                      <a:cs typeface="Times New Roman" panose="02020603050405020304" pitchFamily="18" charset="0"/>
                                    </a:rPr>
                                    <m:t>Π</m:t>
                                  </m:r>
                                  <m:r>
                                    <m:rPr>
                                      <m:nor/>
                                    </m:rPr>
                                    <a:rPr kumimoji="0" lang="en-US" sz="2500" b="1" i="0" u="none" strike="noStrike" kern="1200" cap="none" spc="0" normalizeH="0" baseline="0" noProof="0" dirty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Times New Roman" panose="02020603050405020304" pitchFamily="18" charset="0"/>
                                      <a:ea typeface="+mn-ea"/>
                                      <a:cs typeface="Times New Roman" panose="02020603050405020304" pitchFamily="18" charset="0"/>
                                    </a:rPr>
                                    <m:t>N</m:t>
                                  </m:r>
                                </m:den>
                              </m:f>
                            </m:oMath>
                          </a14:m>
                          <a:endParaRPr kumimoji="0" lang="en-US" sz="25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  <a:p>
                          <a:pPr marL="0" marR="0" lvl="0" indent="0" algn="just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1000"/>
                            </a:spcBef>
                            <a:spcAft>
                              <a:spcPts val="0"/>
                            </a:spcAft>
                            <a:buClr>
                              <a:srgbClr val="90C226"/>
                            </a:buClr>
                            <a:buSzPct val="80000"/>
                            <a:buFont typeface="Wingdings 3" charset="2"/>
                            <a:buNone/>
                            <a:tabLst/>
                            <a:defRPr/>
                          </a:pPr>
                          <a:r>
                            <a:rPr kumimoji="0" lang="en-US" sz="25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SutonnyMJ" pitchFamily="2" charset="0"/>
                              <a:ea typeface="+mn-ea"/>
                              <a:cs typeface="SutonnyMJ" pitchFamily="2" charset="0"/>
                            </a:rPr>
                            <a:t>ev, </a:t>
                          </a:r>
                          <a:r>
                            <a:rPr kumimoji="0" lang="en-US" sz="25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Ta = </a:t>
                          </a:r>
                          <a:r>
                            <a:rPr kumimoji="0" lang="en-US" sz="25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Times New Roman" panose="02020603050405020304" pitchFamily="18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kumimoji="0" lang="en-US" sz="25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nor/>
                                    </m:rPr>
                                    <a:rPr kumimoji="0" lang="en-US" sz="2500" b="1" i="0" u="none" strike="noStrike" kern="1200" cap="none" spc="0" normalizeH="0" baseline="0" noProof="0" dirty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Times New Roman" panose="02020603050405020304" pitchFamily="18" charset="0"/>
                                    </a:rPr>
                                    <m:t>Pm</m:t>
                                  </m:r>
                                </m:num>
                                <m:den>
                                  <m:r>
                                    <m:rPr>
                                      <m:nor/>
                                    </m:rPr>
                                    <a:rPr kumimoji="0" lang="en-US" sz="2500" b="1" i="0" u="none" strike="noStrike" kern="1200" cap="none" spc="0" normalizeH="0" baseline="0" noProof="0" dirty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  <m:r>
                                    <m:rPr>
                                      <m:nor/>
                                    </m:rPr>
                                    <a:rPr kumimoji="0" lang="el-GR" sz="2500" b="1" i="0" u="none" strike="noStrike" kern="1200" cap="none" spc="0" normalizeH="0" baseline="0" noProof="0" dirty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Times New Roman" panose="02020603050405020304" pitchFamily="18" charset="0"/>
                                    </a:rPr>
                                    <m:t>Π</m:t>
                                  </m:r>
                                  <m:r>
                                    <m:rPr>
                                      <m:nor/>
                                    </m:rPr>
                                    <a:rPr kumimoji="0" lang="en-US" sz="2500" b="1" i="0" u="none" strike="noStrike" kern="1200" cap="none" spc="0" normalizeH="0" baseline="0" noProof="0" dirty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Times New Roman" panose="02020603050405020304" pitchFamily="18" charset="0"/>
                                    </a:rPr>
                                    <m:t>N</m:t>
                                  </m:r>
                                  <m:r>
                                    <a:rPr kumimoji="0" lang="en-US" sz="2500" b="1" i="0" u="none" strike="noStrike" kern="1200" cap="none" spc="0" normalizeH="0" baseline="0" noProof="0" dirty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Times New Roman" panose="02020603050405020304" pitchFamily="18" charset="0"/>
                                    </a:rPr>
                                    <m:t>/</m:t>
                                  </m:r>
                                  <m:r>
                                    <a:rPr kumimoji="0" lang="en-US" sz="2500" b="1" i="0" u="none" strike="noStrike" kern="1200" cap="none" spc="0" normalizeH="0" baseline="0" noProof="0" dirty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Times New Roman" panose="02020603050405020304" pitchFamily="18" charset="0"/>
                                    </a:rPr>
                                    <m:t>𝟔𝟎</m:t>
                                  </m:r>
                                </m:den>
                              </m:f>
                            </m:oMath>
                          </a14:m>
                          <a:r>
                            <a:rPr kumimoji="0" lang="en-US" sz="25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  </a:t>
                          </a:r>
                        </a:p>
                        <a:p>
                          <a:pPr marL="0" marR="0" lvl="0" indent="0" algn="just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1000"/>
                            </a:spcBef>
                            <a:spcAft>
                              <a:spcPts val="0"/>
                            </a:spcAft>
                            <a:buClr>
                              <a:srgbClr val="90C226"/>
                            </a:buClr>
                            <a:buSzPct val="80000"/>
                            <a:buFont typeface="Wingdings 3" charset="2"/>
                            <a:buNone/>
                            <a:tabLst/>
                            <a:defRPr/>
                          </a:pPr>
                          <a:r>
                            <a:rPr kumimoji="0" lang="en-US" sz="25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SutonnyMJ" pitchFamily="2" charset="0"/>
                              <a:ea typeface="+mn-ea"/>
                              <a:cs typeface="SutonnyMJ" pitchFamily="2" charset="0"/>
                            </a:rPr>
                            <a:t>ev, </a:t>
                          </a:r>
                          <a:r>
                            <a:rPr kumimoji="0" lang="en-US" sz="25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Ta = </a:t>
                          </a:r>
                          <a:r>
                            <a:rPr kumimoji="0" lang="en-US" sz="25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Times New Roman" panose="02020603050405020304" pitchFamily="18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kumimoji="0" lang="en-US" sz="25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US" sz="25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Times New Roman" panose="02020603050405020304" pitchFamily="18" charset="0"/>
                                    </a:rPr>
                                    <m:t>𝟔𝟎</m:t>
                                  </m:r>
                                  <m:r>
                                    <m:rPr>
                                      <m:nor/>
                                    </m:rPr>
                                    <a:rPr kumimoji="0" lang="en-US" sz="2500" b="1" i="0" u="none" strike="noStrike" kern="1200" cap="none" spc="0" normalizeH="0" baseline="0" noProof="0" dirty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Times New Roman" panose="02020603050405020304" pitchFamily="18" charset="0"/>
                                      <a:ea typeface="+mn-ea"/>
                                      <a:cs typeface="Times New Roman" panose="02020603050405020304" pitchFamily="18" charset="0"/>
                                    </a:rPr>
                                    <m:t>Pm</m:t>
                                  </m:r>
                                </m:num>
                                <m:den>
                                  <m:r>
                                    <m:rPr>
                                      <m:nor/>
                                    </m:rPr>
                                    <a:rPr kumimoji="0" lang="en-US" sz="2500" b="1" i="0" u="none" strike="noStrike" kern="1200" cap="none" spc="0" normalizeH="0" baseline="0" noProof="0" dirty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Times New Roman" panose="02020603050405020304" pitchFamily="18" charset="0"/>
                                      <a:ea typeface="+mn-ea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  <m:r>
                                    <m:rPr>
                                      <m:nor/>
                                    </m:rPr>
                                    <a:rPr kumimoji="0" lang="el-GR" sz="2500" b="1" i="0" u="none" strike="noStrike" kern="1200" cap="none" spc="0" normalizeH="0" baseline="0" noProof="0" dirty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Times New Roman" panose="02020603050405020304" pitchFamily="18" charset="0"/>
                                      <a:ea typeface="+mn-ea"/>
                                      <a:cs typeface="Times New Roman" panose="02020603050405020304" pitchFamily="18" charset="0"/>
                                    </a:rPr>
                                    <m:t>Π</m:t>
                                  </m:r>
                                  <m:r>
                                    <m:rPr>
                                      <m:nor/>
                                    </m:rPr>
                                    <a:rPr kumimoji="0" lang="en-US" sz="2500" b="1" i="0" u="none" strike="noStrike" kern="1200" cap="none" spc="0" normalizeH="0" baseline="0" noProof="0" dirty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Times New Roman" panose="02020603050405020304" pitchFamily="18" charset="0"/>
                                      <a:ea typeface="+mn-ea"/>
                                      <a:cs typeface="Times New Roman" panose="02020603050405020304" pitchFamily="18" charset="0"/>
                                    </a:rPr>
                                    <m:t>N</m:t>
                                  </m:r>
                                </m:den>
                              </m:f>
                            </m:oMath>
                          </a14:m>
                          <a:r>
                            <a:rPr kumimoji="0" lang="en-US" sz="25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,    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just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1000"/>
                            </a:spcBef>
                            <a:spcAft>
                              <a:spcPts val="0"/>
                            </a:spcAft>
                            <a:buClr>
                              <a:srgbClr val="90C226"/>
                            </a:buClr>
                            <a:buSzPct val="80000"/>
                            <a:buFont typeface="Wingdings 3" charset="2"/>
                            <a:buNone/>
                            <a:tabLst/>
                            <a:defRPr/>
                          </a:pPr>
                          <a:r>
                            <a:rPr kumimoji="0" lang="en-US" sz="25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 </a:t>
                          </a:r>
                        </a:p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25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SutonnyMJ" pitchFamily="2" charset="0"/>
                            <a:ea typeface="+mn-ea"/>
                            <a:cs typeface="SutonnyMJ" pitchFamily="2" charset="0"/>
                          </a:endParaRPr>
                        </a:p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25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SutonnyMJ" pitchFamily="2" charset="0"/>
                            <a:ea typeface="+mn-ea"/>
                            <a:cs typeface="SutonnyMJ" pitchFamily="2" charset="0"/>
                          </a:endParaRPr>
                        </a:p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25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SutonnyMJ" pitchFamily="2" charset="0"/>
                            <a:ea typeface="+mn-ea"/>
                            <a:cs typeface="SutonnyMJ" pitchFamily="2" charset="0"/>
                          </a:endParaRPr>
                        </a:p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2500" b="1" i="0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SutonnyMJ" pitchFamily="2" charset="0"/>
                            <a:ea typeface="+mn-ea"/>
                            <a:cs typeface="SutonnyMJ" pitchFamily="2" charset="0"/>
                          </a:endParaRPr>
                        </a:p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2500" b="1" i="0" u="none" strike="noStrike" kern="1200" cap="none" spc="0" normalizeH="0" baseline="0" noProof="0" dirty="0" err="1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SutonnyMJ" pitchFamily="2" charset="0"/>
                              <a:ea typeface="+mn-ea"/>
                              <a:cs typeface="SutonnyMJ" pitchFamily="2" charset="0"/>
                            </a:rPr>
                            <a:t>ev</a:t>
                          </a:r>
                          <a:r>
                            <a:rPr kumimoji="0" lang="en-US" sz="25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SutonnyMJ" pitchFamily="2" charset="0"/>
                              <a:ea typeface="+mn-ea"/>
                              <a:cs typeface="SutonnyMJ" pitchFamily="2" charset="0"/>
                            </a:rPr>
                            <a:t>, </a:t>
                          </a:r>
                          <a:r>
                            <a:rPr kumimoji="0" lang="en-US" sz="25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Ta = 9.55</a:t>
                          </a:r>
                          <a:r>
                            <a:rPr kumimoji="0" lang="en-US" sz="25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Times New Roman" panose="02020603050405020304" pitchFamily="18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kumimoji="0" lang="en-US" sz="25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US" sz="2500" b="1" i="0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Times New Roman" panose="02020603050405020304" pitchFamily="18" charset="0"/>
                                    </a:rPr>
                                    <m:t>𝐄</m:t>
                                  </m:r>
                                  <m:r>
                                    <a:rPr kumimoji="0" lang="en-US" sz="2500" b="1" i="0" u="none" strike="noStrike" kern="1200" cap="none" spc="0" normalizeH="0" baseline="-2200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Times New Roman" panose="02020603050405020304" pitchFamily="18" charset="0"/>
                                    </a:rPr>
                                    <m:t>𝐛</m:t>
                                  </m:r>
                                  <m:r>
                                    <a:rPr kumimoji="0" lang="en-US" sz="2500" b="1" i="0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Times New Roman" panose="02020603050405020304" pitchFamily="18" charset="0"/>
                                    </a:rPr>
                                    <m:t>𝐈</m:t>
                                  </m:r>
                                  <m:r>
                                    <a:rPr kumimoji="0" lang="en-US" sz="2500" b="1" i="0" u="none" strike="noStrike" kern="1200" cap="none" spc="0" normalizeH="0" baseline="-2200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Times New Roman" panose="02020603050405020304" pitchFamily="18" charset="0"/>
                                    </a:rPr>
                                    <m:t>𝐚</m:t>
                                  </m:r>
                                </m:num>
                                <m:den>
                                  <m:r>
                                    <m:rPr>
                                      <m:nor/>
                                    </m:rPr>
                                    <a:rPr kumimoji="0" lang="en-US" sz="2500" b="1" i="0" u="none" strike="noStrike" kern="1200" cap="none" spc="0" normalizeH="0" baseline="0" noProof="0" dirty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Times New Roman" panose="02020603050405020304" pitchFamily="18" charset="0"/>
                                      <a:ea typeface="+mn-ea"/>
                                      <a:cs typeface="Times New Roman" panose="02020603050405020304" pitchFamily="18" charset="0"/>
                                    </a:rPr>
                                    <m:t>N</m:t>
                                  </m:r>
                                </m:den>
                              </m:f>
                            </m:oMath>
                          </a14:m>
                          <a:r>
                            <a:rPr kumimoji="0" lang="en-US" sz="25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  (N-m) </a:t>
                          </a:r>
                          <a:endParaRPr lang="en-US" sz="2500" dirty="0"/>
                        </a:p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500" dirty="0">
                              <a:solidFill>
                                <a:schemeClr val="tx1"/>
                              </a:solidFill>
                            </a:rPr>
                            <a:t>Total Torque,</a:t>
                          </a:r>
                        </a:p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25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Ta = 9.55</a:t>
                          </a:r>
                          <a:r>
                            <a:rPr kumimoji="0" lang="en-US" sz="25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Times New Roman" panose="02020603050405020304" pitchFamily="18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kumimoji="0" lang="en-US" sz="25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US" sz="2500" b="1" i="0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Times New Roman" panose="02020603050405020304" pitchFamily="18" charset="0"/>
                                    </a:rPr>
                                    <m:t>𝐄</m:t>
                                  </m:r>
                                  <m:r>
                                    <a:rPr kumimoji="0" lang="en-US" sz="2500" b="1" i="0" u="none" strike="noStrike" kern="1200" cap="none" spc="0" normalizeH="0" baseline="-2200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Times New Roman" panose="02020603050405020304" pitchFamily="18" charset="0"/>
                                    </a:rPr>
                                    <m:t>𝐛</m:t>
                                  </m:r>
                                  <m:r>
                                    <a:rPr kumimoji="0" lang="en-US" sz="2500" b="1" i="0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Times New Roman" panose="02020603050405020304" pitchFamily="18" charset="0"/>
                                    </a:rPr>
                                    <m:t>𝐈</m:t>
                                  </m:r>
                                  <m:r>
                                    <a:rPr kumimoji="0" lang="en-US" sz="2500" b="1" i="0" u="none" strike="noStrike" kern="1200" cap="none" spc="0" normalizeH="0" baseline="-2200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Times New Roman" panose="02020603050405020304" pitchFamily="18" charset="0"/>
                                    </a:rPr>
                                    <m:t>𝐚</m:t>
                                  </m:r>
                                </m:num>
                                <m:den>
                                  <m:r>
                                    <m:rPr>
                                      <m:nor/>
                                    </m:rPr>
                                    <a:rPr kumimoji="0" lang="en-US" sz="2500" b="1" i="0" u="none" strike="noStrike" kern="1200" cap="none" spc="0" normalizeH="0" baseline="0" noProof="0" dirty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Times New Roman" panose="02020603050405020304" pitchFamily="18" charset="0"/>
                                      <a:ea typeface="+mn-ea"/>
                                      <a:cs typeface="Times New Roman" panose="02020603050405020304" pitchFamily="18" charset="0"/>
                                    </a:rPr>
                                    <m:t>N</m:t>
                                  </m:r>
                                </m:den>
                              </m:f>
                            </m:oMath>
                          </a14:m>
                          <a:r>
                            <a:rPr kumimoji="0" lang="en-US" sz="25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  (N-m)</a:t>
                          </a:r>
                        </a:p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500" dirty="0">
                              <a:solidFill>
                                <a:schemeClr val="tx1"/>
                              </a:solidFill>
                            </a:rPr>
                            <a:t>=</a:t>
                          </a:r>
                          <a:r>
                            <a:rPr kumimoji="0" lang="en-US" sz="25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9.55</a:t>
                          </a:r>
                          <a:r>
                            <a:rPr kumimoji="0" lang="en-US" sz="25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Times New Roman" panose="02020603050405020304" pitchFamily="18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kumimoji="0" lang="en-US" sz="25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kumimoji="0" lang="el-GR" sz="2500" b="1" i="0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Times New Roman" panose="02020603050405020304" pitchFamily="18" charset="0"/>
                                    </a:rPr>
                                    <m:t>𝛟</m:t>
                                  </m:r>
                                  <m:r>
                                    <a:rPr kumimoji="0" lang="en-US" sz="2500" b="1" i="0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Times New Roman" panose="02020603050405020304" pitchFamily="18" charset="0"/>
                                    </a:rPr>
                                    <m:t>𝐙𝐍𝐏𝐈𝐚</m:t>
                                  </m:r>
                                </m:num>
                                <m:den>
                                  <m:r>
                                    <m:rPr>
                                      <m:nor/>
                                    </m:rPr>
                                    <a:rPr kumimoji="0" lang="en-US" sz="2500" b="1" i="0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Times New Roman" panose="02020603050405020304" pitchFamily="18" charset="0"/>
                                    </a:rPr>
                                    <m:t>60</m:t>
                                  </m:r>
                                  <m:r>
                                    <m:rPr>
                                      <m:nor/>
                                    </m:rPr>
                                    <a:rPr kumimoji="0" lang="en-US" sz="2500" b="1" i="0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Times New Roman" panose="02020603050405020304" pitchFamily="18" charset="0"/>
                                    </a:rPr>
                                    <m:t>AN</m:t>
                                  </m:r>
                                </m:den>
                              </m:f>
                            </m:oMath>
                          </a14:m>
                          <a:r>
                            <a:rPr kumimoji="0" lang="en-US" sz="25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  (N-m)</a:t>
                          </a:r>
                        </a:p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500" dirty="0">
                              <a:solidFill>
                                <a:schemeClr val="tx1"/>
                              </a:solidFill>
                            </a:rPr>
                            <a:t>=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kumimoji="0" lang="en-US" sz="25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US" sz="25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Times New Roman" panose="02020603050405020304" pitchFamily="18" charset="0"/>
                                    </a:rPr>
                                    <m:t>𝟎</m:t>
                                  </m:r>
                                  <m:r>
                                    <a:rPr kumimoji="0" lang="en-US" sz="25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Times New Roman" panose="02020603050405020304" pitchFamily="18" charset="0"/>
                                    </a:rPr>
                                    <m:t>.</m:t>
                                  </m:r>
                                  <m:r>
                                    <a:rPr kumimoji="0" lang="en-US" sz="25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Times New Roman" panose="02020603050405020304" pitchFamily="18" charset="0"/>
                                    </a:rPr>
                                    <m:t>𝟏𝟓𝟗</m:t>
                                  </m:r>
                                </m:num>
                                <m:den>
                                  <m:r>
                                    <a:rPr kumimoji="0" lang="en-US" sz="2500" b="1" i="1" u="none" strike="noStrike" kern="1200" cap="none" spc="0" normalizeH="0" baseline="0" noProof="0" dirty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Times New Roman" panose="02020603050405020304" pitchFamily="18" charset="0"/>
                                    </a:rPr>
                                    <m:t>𝟗</m:t>
                                  </m:r>
                                  <m:r>
                                    <a:rPr kumimoji="0" lang="en-US" sz="2500" b="1" i="1" u="none" strike="noStrike" kern="1200" cap="none" spc="0" normalizeH="0" baseline="0" noProof="0" dirty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Times New Roman" panose="02020603050405020304" pitchFamily="18" charset="0"/>
                                    </a:rPr>
                                    <m:t>.</m:t>
                                  </m:r>
                                  <m:r>
                                    <a:rPr kumimoji="0" lang="en-US" sz="2500" b="1" i="1" u="none" strike="noStrike" kern="1200" cap="none" spc="0" normalizeH="0" baseline="0" noProof="0" dirty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Times New Roman" panose="02020603050405020304" pitchFamily="18" charset="0"/>
                                    </a:rPr>
                                    <m:t>𝟖𝟏</m:t>
                                  </m:r>
                                </m:den>
                              </m:f>
                            </m:oMath>
                          </a14:m>
                          <a:r>
                            <a:rPr kumimoji="0" lang="en-US" sz="25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Times New Roman" panose="02020603050405020304" pitchFamily="18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kumimoji="0" lang="el-GR" sz="2500" b="1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Times New Roman" panose="02020603050405020304" pitchFamily="18" charset="0"/>
                                </a:rPr>
                                <m:t>𝛟</m:t>
                              </m:r>
                              <m:r>
                                <a:rPr kumimoji="0" lang="en-US" sz="2500" b="1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Times New Roman" panose="02020603050405020304" pitchFamily="18" charset="0"/>
                                </a:rPr>
                                <m:t>𝐙𝐏</m:t>
                              </m:r>
                            </m:oMath>
                          </a14:m>
                          <a:r>
                            <a:rPr kumimoji="0" lang="en-US" sz="25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Times New Roman" panose="02020603050405020304" pitchFamily="18" charset="0"/>
                            </a:rPr>
                            <a:t>(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kumimoji="0" lang="en-US" sz="25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US" sz="2500" b="1" i="0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Times New Roman" panose="02020603050405020304" pitchFamily="18" charset="0"/>
                                    </a:rPr>
                                    <m:t>𝐈𝐚</m:t>
                                  </m:r>
                                </m:num>
                                <m:den>
                                  <m:r>
                                    <m:rPr>
                                      <m:nor/>
                                    </m:rPr>
                                    <a:rPr kumimoji="0" lang="en-US" sz="2500" b="1" i="0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Times New Roman" panose="02020603050405020304" pitchFamily="18" charset="0"/>
                                    </a:rPr>
                                    <m:t>A</m:t>
                                  </m:r>
                                </m:den>
                              </m:f>
                              <m:r>
                                <a:rPr kumimoji="0" lang="en-US" sz="2500" b="1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Times New Roman" panose="02020603050405020304" pitchFamily="18" charset="0"/>
                                </a:rPr>
                                <m:t>)</m:t>
                              </m:r>
                            </m:oMath>
                          </a14:m>
                          <a:r>
                            <a:rPr kumimoji="0" lang="en-US" sz="25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   (N-m)</a:t>
                          </a:r>
                        </a:p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500" dirty="0">
                              <a:solidFill>
                                <a:schemeClr val="tx1"/>
                              </a:solidFill>
                            </a:rPr>
                            <a:t>=</a:t>
                          </a:r>
                          <a:r>
                            <a:rPr kumimoji="0" lang="en-US" sz="25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0</a:t>
                          </a:r>
                          <a14:m>
                            <m:oMath xmlns:m="http://schemas.openxmlformats.org/officeDocument/2006/math">
                              <m:r>
                                <a:rPr kumimoji="0" lang="en-US" sz="2500" b="1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Times New Roman" panose="02020603050405020304" pitchFamily="18" charset="0"/>
                                </a:rPr>
                                <m:t>.</m:t>
                              </m:r>
                              <m:r>
                                <a:rPr kumimoji="0" lang="en-US" sz="2500" b="1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Times New Roman" panose="02020603050405020304" pitchFamily="18" charset="0"/>
                                </a:rPr>
                                <m:t>𝟎𝟏𝟔𝟐</m:t>
                              </m:r>
                              <m:r>
                                <a:rPr kumimoji="0" lang="en-US" sz="2500" b="1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>
                                <a:rPr kumimoji="0" lang="el-GR" sz="2500" b="1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Times New Roman" panose="02020603050405020304" pitchFamily="18" charset="0"/>
                                </a:rPr>
                                <m:t>𝛟</m:t>
                              </m:r>
                              <m:r>
                                <a:rPr kumimoji="0" lang="en-US" sz="2500" b="1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Times New Roman" panose="02020603050405020304" pitchFamily="18" charset="0"/>
                                </a:rPr>
                                <m:t>𝐙𝐏</m:t>
                              </m:r>
                            </m:oMath>
                          </a14:m>
                          <a:r>
                            <a:rPr kumimoji="0" lang="en-US" sz="25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Times New Roman" panose="02020603050405020304" pitchFamily="18" charset="0"/>
                            </a:rPr>
                            <a:t>(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kumimoji="0" lang="en-US" sz="25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US" sz="2500" b="1" i="0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Times New Roman" panose="02020603050405020304" pitchFamily="18" charset="0"/>
                                    </a:rPr>
                                    <m:t>𝐈𝐚</m:t>
                                  </m:r>
                                </m:num>
                                <m:den>
                                  <m:r>
                                    <m:rPr>
                                      <m:nor/>
                                    </m:rPr>
                                    <a:rPr kumimoji="0" lang="en-US" sz="2500" b="1" i="0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Times New Roman" panose="02020603050405020304" pitchFamily="18" charset="0"/>
                                    </a:rPr>
                                    <m:t>A</m:t>
                                  </m:r>
                                </m:den>
                              </m:f>
                              <m:r>
                                <a:rPr kumimoji="0" lang="en-US" sz="2500" b="1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Times New Roman" panose="02020603050405020304" pitchFamily="18" charset="0"/>
                                </a:rPr>
                                <m:t>)</m:t>
                              </m:r>
                            </m:oMath>
                          </a14:m>
                          <a:r>
                            <a:rPr kumimoji="0" lang="en-US" sz="25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   (</a:t>
                          </a:r>
                          <a:r>
                            <a:rPr kumimoji="0" lang="en-US" sz="2500" b="1" i="0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Kg-m)</a:t>
                          </a:r>
                          <a:endParaRPr kumimoji="0" lang="en-US" sz="25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263565114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927608F3-025C-4584-920F-3F7273A8325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808959763"/>
                  </p:ext>
                </p:extLst>
              </p:nvPr>
            </p:nvGraphicFramePr>
            <p:xfrm>
              <a:off x="461820" y="1545466"/>
              <a:ext cx="11508506" cy="5312534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5745797">
                      <a:extLst>
                        <a:ext uri="{9D8B030D-6E8A-4147-A177-3AD203B41FA5}">
                          <a16:colId xmlns:a16="http://schemas.microsoft.com/office/drawing/2014/main" xmlns="" xmlns:a14="http://schemas.microsoft.com/office/drawing/2010/main" val="3218908132"/>
                        </a:ext>
                      </a:extLst>
                    </a:gridCol>
                    <a:gridCol w="5762709">
                      <a:extLst>
                        <a:ext uri="{9D8B030D-6E8A-4147-A177-3AD203B41FA5}">
                          <a16:colId xmlns:a16="http://schemas.microsoft.com/office/drawing/2014/main" xmlns="" xmlns:a14="http://schemas.microsoft.com/office/drawing/2010/main" val="4275524565"/>
                        </a:ext>
                      </a:extLst>
                    </a:gridCol>
                  </a:tblGrid>
                  <a:tr h="5312534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2"/>
                          <a:stretch>
                            <a:fillRect l="-106" t="-1261" r="-100530" b="-34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2"/>
                          <a:stretch>
                            <a:fillRect l="-99789" t="-1261" r="-211" b="-34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xmlns="" xmlns:a14="http://schemas.microsoft.com/office/drawing/2010/main" val="2635651147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xmlns="" id="{38DACD68-71EE-4539-8230-3EA168CCC828}"/>
                  </a:ext>
                </a:extLst>
              </p:cNvPr>
              <p:cNvSpPr/>
              <p:nvPr/>
            </p:nvSpPr>
            <p:spPr>
              <a:xfrm>
                <a:off x="9882910" y="3205017"/>
                <a:ext cx="1939636" cy="63731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Pm=</a:t>
                </a:r>
                <a:r>
                  <a:rPr lang="en-US" sz="2000" dirty="0" err="1"/>
                  <a:t>h</a:t>
                </a:r>
                <a14:m>
                  <m:oMath xmlns:m="http://schemas.openxmlformats.org/officeDocument/2006/math">
                    <m:r>
                      <a:rPr lang="en-US" sz="2000" b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𝐄</m:t>
                    </m:r>
                    <m:r>
                      <a:rPr lang="en-US" sz="2000" b="1" baseline="-2500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𝐛</m:t>
                    </m:r>
                    <m:r>
                      <a:rPr lang="en-US" sz="2000" b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𝐈</m:t>
                    </m:r>
                    <m:r>
                      <a:rPr lang="en-US" sz="2000" b="1" baseline="-2500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𝐚</m:t>
                    </m:r>
                  </m:oMath>
                </a14:m>
                <a:r>
                  <a:rPr lang="en-US" dirty="0" err="1"/>
                  <a:t>j</a:t>
                </a:r>
                <a:endParaRPr lang="en-US" dirty="0"/>
              </a:p>
              <a:p>
                <a:pPr algn="ctr"/>
                <a:endParaRPr lang="en-US" dirty="0"/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38DACD68-71EE-4539-8230-3EA168CCC82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82910" y="3205017"/>
                <a:ext cx="1939636" cy="637310"/>
              </a:xfrm>
              <a:prstGeom prst="rect">
                <a:avLst/>
              </a:prstGeom>
              <a:blipFill>
                <a:blip r:embed="rId4"/>
                <a:stretch>
                  <a:fillRect t="-74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1347FAB3-9E1F-4F81-86AD-D4CDE838B361}"/>
              </a:ext>
            </a:extLst>
          </p:cNvPr>
          <p:cNvSpPr/>
          <p:nvPr/>
        </p:nvSpPr>
        <p:spPr>
          <a:xfrm>
            <a:off x="3343564" y="5163128"/>
            <a:ext cx="2364509" cy="48029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N= </a:t>
            </a:r>
            <a:r>
              <a:rPr lang="en-US" sz="2400" dirty="0" err="1">
                <a:solidFill>
                  <a:schemeClr val="tx1"/>
                </a:solidFill>
              </a:rPr>
              <a:t>r.p.s</a:t>
            </a:r>
            <a:endParaRPr lang="en-US" sz="2400" dirty="0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7986450D-3C79-4851-9EC4-FEC8AC6BECA4}"/>
              </a:ext>
            </a:extLst>
          </p:cNvPr>
          <p:cNvSpPr/>
          <p:nvPr/>
        </p:nvSpPr>
        <p:spPr>
          <a:xfrm>
            <a:off x="7153796" y="1902691"/>
            <a:ext cx="1953260" cy="130232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.</a:t>
            </a:r>
          </a:p>
          <a:p>
            <a:pPr algn="ctr"/>
            <a:endParaRPr lang="en-US" dirty="0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xmlns="" id="{E3DAEC0C-92DA-4561-8F93-C9AE6CA698E6}"/>
              </a:ext>
            </a:extLst>
          </p:cNvPr>
          <p:cNvCxnSpPr/>
          <p:nvPr/>
        </p:nvCxnSpPr>
        <p:spPr>
          <a:xfrm>
            <a:off x="8141624" y="1902691"/>
            <a:ext cx="1741286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CFEFEB4C-B3FA-497B-9060-A0CB2606C556}"/>
              </a:ext>
            </a:extLst>
          </p:cNvPr>
          <p:cNvCxnSpPr>
            <a:cxnSpLocks/>
          </p:cNvCxnSpPr>
          <p:nvPr/>
        </p:nvCxnSpPr>
        <p:spPr>
          <a:xfrm flipH="1" flipV="1">
            <a:off x="8119228" y="1902690"/>
            <a:ext cx="11198" cy="6096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01D4436B-D48A-4676-93AC-704541D399B6}"/>
              </a:ext>
            </a:extLst>
          </p:cNvPr>
          <p:cNvSpPr txBox="1"/>
          <p:nvPr/>
        </p:nvSpPr>
        <p:spPr>
          <a:xfrm>
            <a:off x="8141624" y="2041239"/>
            <a:ext cx="2289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F4567526-AE87-4E58-93C4-47DE3A1D97B0}"/>
              </a:ext>
            </a:extLst>
          </p:cNvPr>
          <p:cNvSpPr txBox="1"/>
          <p:nvPr/>
        </p:nvSpPr>
        <p:spPr>
          <a:xfrm>
            <a:off x="9518689" y="1829016"/>
            <a:ext cx="96812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F</a:t>
            </a:r>
          </a:p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6" name="Table 15">
                <a:extLst>
                  <a:ext uri="{FF2B5EF4-FFF2-40B4-BE49-F238E27FC236}">
                    <a16:creationId xmlns:a16="http://schemas.microsoft.com/office/drawing/2014/main" xmlns="" id="{9D88A7BD-E69A-4BFC-99DD-5D0D8FC7B7E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5861108"/>
                  </p:ext>
                </p:extLst>
              </p:nvPr>
            </p:nvGraphicFramePr>
            <p:xfrm>
              <a:off x="9254836" y="3906984"/>
              <a:ext cx="2475344" cy="1429766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475344">
                      <a:extLst>
                        <a:ext uri="{9D8B030D-6E8A-4147-A177-3AD203B41FA5}">
                          <a16:colId xmlns:a16="http://schemas.microsoft.com/office/drawing/2014/main" xmlns="" val="3817664137"/>
                        </a:ext>
                      </a:extLst>
                    </a:gridCol>
                  </a:tblGrid>
                  <a:tr h="1256144"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F    </a:t>
                          </a:r>
                          <a:r>
                            <a:rPr lang="en-US" b="1" dirty="0">
                              <a:solidFill>
                                <a:prstClr val="black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Ta=Nm</a:t>
                          </a:r>
                        </a:p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b="1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b="0" i="1" smtClean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m:rPr>
                                        <m:sty m:val="p"/>
                                      </m:rPr>
                                      <a:rPr lang="en-US" b="0" i="0" smtClean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Kgms</m:t>
                                    </m:r>
                                    <m:r>
                                      <a:rPr lang="en-US" b="0" i="0" smtClean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−2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n-US" b="0" i="0" smtClean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m</m:t>
                                    </m:r>
                                  </m:num>
                                  <m:den>
                                    <m:r>
                                      <m:rPr>
                                        <m:sty m:val="p"/>
                                      </m:rPr>
                                      <a:rPr lang="en-US" b="0" i="0" smtClean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ms</m:t>
                                    </m:r>
                                    <m:r>
                                      <a:rPr lang="en-US" b="0" i="0" baseline="24000" smtClean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−2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b="0" i="0" dirty="0">
                            <a:solidFill>
                              <a:prstClr val="black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r>
                            <a:rPr lang="en-US" b="0" i="0" dirty="0"/>
                            <a:t>=m </a:t>
                          </a:r>
                          <a14:m>
                            <m:oMath xmlns:m="http://schemas.openxmlformats.org/officeDocument/2006/math">
                              <m:r>
                                <a:rPr lang="en-US" b="1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</m:oMath>
                          </a14:m>
                          <a:r>
                            <a:rPr lang="en-US" b="0" i="0" dirty="0">
                              <a:solidFill>
                                <a:schemeClr val="tx1"/>
                              </a:solidFill>
                            </a:rPr>
                            <a:t>Kgm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108684152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6" name="Table 15">
                <a:extLst>
                  <a:ext uri="{FF2B5EF4-FFF2-40B4-BE49-F238E27FC236}">
                    <a16:creationId xmlns:a16="http://schemas.microsoft.com/office/drawing/2014/main" id="{9D88A7BD-E69A-4BFC-99DD-5D0D8FC7B7E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5861108"/>
                  </p:ext>
                </p:extLst>
              </p:nvPr>
            </p:nvGraphicFramePr>
            <p:xfrm>
              <a:off x="9254836" y="3906984"/>
              <a:ext cx="2475344" cy="1427925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475344">
                      <a:extLst>
                        <a:ext uri="{9D8B030D-6E8A-4147-A177-3AD203B41FA5}">
                          <a16:colId xmlns:a16="http://schemas.microsoft.com/office/drawing/2014/main" val="3817664137"/>
                        </a:ext>
                      </a:extLst>
                    </a:gridCol>
                  </a:tblGrid>
                  <a:tr h="1427925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246" t="-2542" r="-491" b="-635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86841529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2619344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4803179-71E6-4F83-83E7-5CDB5F7C58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927" y="378690"/>
            <a:ext cx="11610109" cy="1782619"/>
          </a:xfrm>
        </p:spPr>
        <p:txBody>
          <a:bodyPr>
            <a:normAutofit fontScale="90000"/>
          </a:bodyPr>
          <a:lstStyle/>
          <a:p>
            <a:r>
              <a:rPr lang="en-US" b="1" dirty="0" err="1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D`vniYt</a:t>
            </a:r>
            <a:r>
              <a:rPr lang="en-US" b="1" dirty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 5| </a:t>
            </a:r>
            <a:r>
              <a:rPr lang="en-US" b="1" dirty="0" err="1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GKwU</a:t>
            </a:r>
            <a:r>
              <a:rPr lang="en-US" b="1" dirty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US" b="1" dirty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†</a:t>
            </a:r>
            <a:r>
              <a:rPr lang="en-US" b="1" dirty="0" err="1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cvj</a:t>
            </a:r>
            <a:r>
              <a:rPr lang="en-US" b="1" dirty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j¨vc</a:t>
            </a:r>
            <a:r>
              <a:rPr lang="en-US" b="1" dirty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IqvBwìs</a:t>
            </a:r>
            <a:r>
              <a:rPr lang="en-US" b="1" dirty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 hy³ </a:t>
            </a:r>
            <a:r>
              <a:rPr lang="en-US" b="1" dirty="0" err="1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wWwm</a:t>
            </a:r>
            <a:r>
              <a:rPr lang="en-US" b="1" dirty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 †</a:t>
            </a:r>
            <a:r>
              <a:rPr lang="en-US" b="1" dirty="0" err="1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gvU‡ii</a:t>
            </a:r>
            <a:r>
              <a:rPr lang="en-US" b="1" dirty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Av‡g©Pv‡ii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24 </a:t>
            </a:r>
            <a:r>
              <a:rPr lang="en-US" b="1" dirty="0" err="1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wU</a:t>
            </a:r>
            <a:r>
              <a:rPr lang="en-US" b="1" dirty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LuvR</a:t>
            </a:r>
            <a:r>
              <a:rPr lang="en-US" b="1" dirty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Av‡Q</a:t>
            </a:r>
            <a:r>
              <a:rPr lang="en-US" b="1" dirty="0" smtClean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| </a:t>
            </a:r>
            <a:r>
              <a:rPr lang="en-US" b="1" dirty="0" err="1" smtClean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cÖwZwU</a:t>
            </a:r>
            <a:r>
              <a:rPr lang="en-US" b="1" dirty="0" smtClean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Luv‡R</a:t>
            </a:r>
            <a:r>
              <a:rPr lang="en-US" b="1" dirty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 </a:t>
            </a:r>
            <a:r>
              <a:rPr lang="en-US" b="1" dirty="0" err="1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wU</a:t>
            </a:r>
            <a:r>
              <a:rPr lang="en-US" b="1" dirty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cwievnx</a:t>
            </a:r>
            <a:r>
              <a:rPr lang="en-US" b="1" dirty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Av‡Q</a:t>
            </a:r>
            <a:r>
              <a:rPr lang="en-US" b="1" dirty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| </a:t>
            </a:r>
            <a:r>
              <a:rPr lang="en-US" b="1" dirty="0" err="1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hw</a:t>
            </a:r>
            <a:r>
              <a:rPr lang="en-US" b="1" dirty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` </a:t>
            </a:r>
            <a:r>
              <a:rPr lang="en-US" b="1" dirty="0" err="1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wd‡ìi</a:t>
            </a:r>
            <a:r>
              <a:rPr lang="en-US" b="1" dirty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cÖwZ</a:t>
            </a:r>
            <a:r>
              <a:rPr lang="en-US" b="1" dirty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 †</a:t>
            </a:r>
            <a:r>
              <a:rPr lang="en-US" b="1" dirty="0" err="1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cv‡j</a:t>
            </a:r>
            <a:r>
              <a:rPr lang="en-US" b="1" dirty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ej‡iLvi</a:t>
            </a:r>
            <a:r>
              <a:rPr lang="en-US" b="1" dirty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cwigvY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30 </a:t>
            </a:r>
            <a:r>
              <a:rPr lang="en-US" b="1" dirty="0" err="1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wgwjI‡qevi</a:t>
            </a:r>
            <a:r>
              <a:rPr lang="en-US" b="1" dirty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Ges</a:t>
            </a:r>
            <a:r>
              <a:rPr lang="en-US" b="1" dirty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 A </a:t>
            </a:r>
            <a:r>
              <a:rPr lang="en-US" b="1" dirty="0" err="1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Av‡g©Pvi</a:t>
            </a:r>
            <a:r>
              <a:rPr lang="en-US" b="1" dirty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Kv‡i›U</a:t>
            </a:r>
            <a:r>
              <a:rPr lang="en-US" b="1" dirty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 nq </a:t>
            </a:r>
            <a:r>
              <a:rPr lang="en-US" b="1" dirty="0" err="1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Z‡e</a:t>
            </a:r>
            <a:r>
              <a:rPr lang="en-US" b="1" dirty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 †</a:t>
            </a:r>
            <a:r>
              <a:rPr lang="en-US" b="1" dirty="0" err="1" smtClean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gvU‡i</a:t>
            </a:r>
            <a:r>
              <a:rPr lang="en-US" b="1" dirty="0" smtClean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b="1" dirty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†</a:t>
            </a:r>
            <a:r>
              <a:rPr lang="en-US" b="1" dirty="0" err="1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gvU</a:t>
            </a:r>
            <a:r>
              <a:rPr lang="en-US" b="1" dirty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 KZ UK© </a:t>
            </a:r>
            <a:r>
              <a:rPr lang="en-US" b="1" dirty="0" err="1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Drcbœ</a:t>
            </a:r>
            <a:r>
              <a:rPr lang="en-US" b="1" dirty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n‡e</a:t>
            </a:r>
            <a:r>
              <a:rPr lang="en-US" b="1" dirty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?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7AA6074-A6F0-43C7-BB26-55737FC6AE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078183"/>
            <a:ext cx="11320702" cy="39631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 err="1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mgvavbt</a:t>
            </a:r>
            <a:r>
              <a:rPr lang="en-US" sz="3200" b="1" dirty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  </a:t>
            </a:r>
            <a:endParaRPr lang="en-US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Table 3">
                <a:extLst>
                  <a:ext uri="{FF2B5EF4-FFF2-40B4-BE49-F238E27FC236}">
                    <a16:creationId xmlns:a16="http://schemas.microsoft.com/office/drawing/2014/main" xmlns="" id="{7D717CB3-900C-4EE8-90FF-A56589B0527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085514612"/>
                  </p:ext>
                </p:extLst>
              </p:nvPr>
            </p:nvGraphicFramePr>
            <p:xfrm>
              <a:off x="677334" y="2161309"/>
              <a:ext cx="11514666" cy="399288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6960879">
                      <a:extLst>
                        <a:ext uri="{9D8B030D-6E8A-4147-A177-3AD203B41FA5}">
                          <a16:colId xmlns:a16="http://schemas.microsoft.com/office/drawing/2014/main" xmlns="" val="2259676086"/>
                        </a:ext>
                      </a:extLst>
                    </a:gridCol>
                    <a:gridCol w="4553787">
                      <a:extLst>
                        <a:ext uri="{9D8B030D-6E8A-4147-A177-3AD203B41FA5}">
                          <a16:colId xmlns:a16="http://schemas.microsoft.com/office/drawing/2014/main" xmlns="" val="1029817837"/>
                        </a:ext>
                      </a:extLst>
                    </a:gridCol>
                  </a:tblGrid>
                  <a:tr h="3880053">
                    <a:tc>
                      <a:txBody>
                        <a:bodyPr/>
                        <a:lstStyle/>
                        <a:p>
                          <a:endParaRPr lang="en-US" i="0" dirty="0"/>
                        </a:p>
                        <a:p>
                          <a:r>
                            <a:rPr lang="en-US" sz="3200" b="1" i="0" dirty="0">
                              <a:solidFill>
                                <a:prstClr val="black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We Know, </a:t>
                          </a:r>
                        </a:p>
                        <a:p>
                          <a:r>
                            <a:rPr kumimoji="0" lang="en-US" sz="32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Ta = 0</a:t>
                          </a:r>
                          <a14:m>
                            <m:oMath xmlns:m="http://schemas.openxmlformats.org/officeDocument/2006/math">
                              <m:r>
                                <a:rPr kumimoji="0" lang="en-US" sz="3200" b="1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Times New Roman" panose="02020603050405020304" pitchFamily="18" charset="0"/>
                                </a:rPr>
                                <m:t>.</m:t>
                              </m:r>
                              <m:r>
                                <a:rPr kumimoji="0" lang="en-US" sz="3200" b="1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Times New Roman" panose="02020603050405020304" pitchFamily="18" charset="0"/>
                                </a:rPr>
                                <m:t>𝟏𝟓𝟗</m:t>
                              </m:r>
                              <m:r>
                                <a:rPr kumimoji="0" lang="en-US" sz="3200" b="1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>
                                <a:rPr kumimoji="0" lang="el-GR" sz="3200" b="1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Times New Roman" panose="02020603050405020304" pitchFamily="18" charset="0"/>
                                </a:rPr>
                                <m:t>𝛟</m:t>
                              </m:r>
                              <m:r>
                                <a:rPr kumimoji="0" lang="en-US" sz="3200" b="1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Times New Roman" panose="02020603050405020304" pitchFamily="18" charset="0"/>
                                </a:rPr>
                                <m:t>𝐙</m:t>
                              </m:r>
                              <m:r>
                                <m:rPr>
                                  <m:nor/>
                                </m:rPr>
                                <a:rPr lang="en-US" sz="3200" b="1" i="0" dirty="0" smtClean="0">
                                  <a:solidFill>
                                    <a:prstClr val="black"/>
                                  </a:solidFill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Ia</m:t>
                              </m:r>
                            </m:oMath>
                          </a14:m>
                          <a:r>
                            <a:rPr kumimoji="0" lang="en-US" sz="32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Times New Roman" panose="02020603050405020304" pitchFamily="18" charset="0"/>
                            </a:rPr>
                            <a:t>(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kumimoji="0" lang="en-US" sz="32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US" sz="3200" b="1" i="0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Times New Roman" panose="02020603050405020304" pitchFamily="18" charset="0"/>
                                    </a:rPr>
                                    <m:t>𝐏</m:t>
                                  </m:r>
                                </m:num>
                                <m:den>
                                  <m:r>
                                    <m:rPr>
                                      <m:nor/>
                                    </m:rPr>
                                    <a:rPr kumimoji="0" lang="en-US" sz="3200" b="1" i="0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Times New Roman" panose="02020603050405020304" pitchFamily="18" charset="0"/>
                                    </a:rPr>
                                    <m:t>A</m:t>
                                  </m:r>
                                </m:den>
                              </m:f>
                              <m:r>
                                <a:rPr kumimoji="0" lang="en-US" sz="3200" b="1" i="0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Times New Roman" panose="02020603050405020304" pitchFamily="18" charset="0"/>
                                </a:rPr>
                                <m:t>)</m:t>
                              </m:r>
                            </m:oMath>
                          </a14:m>
                          <a:r>
                            <a:rPr kumimoji="0" lang="en-US" sz="32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 </a:t>
                          </a:r>
                        </a:p>
                        <a:p>
                          <a:r>
                            <a:rPr kumimoji="0" lang="en-US" sz="32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= 0</a:t>
                          </a:r>
                          <a14:m>
                            <m:oMath xmlns:m="http://schemas.openxmlformats.org/officeDocument/2006/math">
                              <m:r>
                                <a:rPr kumimoji="0" lang="en-US" sz="3200" b="1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Times New Roman" panose="02020603050405020304" pitchFamily="18" charset="0"/>
                                </a:rPr>
                                <m:t>.</m:t>
                              </m:r>
                              <m:r>
                                <a:rPr kumimoji="0" lang="en-US" sz="3200" b="1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Times New Roman" panose="02020603050405020304" pitchFamily="18" charset="0"/>
                                </a:rPr>
                                <m:t>𝟏𝟓𝟗</m:t>
                              </m:r>
                              <m:r>
                                <a:rPr kumimoji="0" lang="en-US" sz="3200" b="1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>
                                <a:rPr kumimoji="0" lang="en-US" sz="3200" b="1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Times New Roman" panose="02020603050405020304" pitchFamily="18" charset="0"/>
                                </a:rPr>
                                <m:t>𝐗</m:t>
                              </m:r>
                              <m:r>
                                <a:rPr kumimoji="0" lang="en-US" sz="3200" b="1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</m:oMath>
                          </a14:m>
                          <a:r>
                            <a:rPr lang="en-US" sz="3200" b="1" i="0" dirty="0">
                              <a:solidFill>
                                <a:prstClr val="black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30 X10</a:t>
                          </a:r>
                          <a:r>
                            <a:rPr lang="en-US" sz="3200" b="1" i="0" baseline="30000" dirty="0">
                              <a:solidFill>
                                <a:prstClr val="black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-3</a:t>
                          </a:r>
                          <a:r>
                            <a:rPr lang="en-US" sz="3200" b="1" i="0" dirty="0">
                              <a:solidFill>
                                <a:prstClr val="black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X 480 X 100 X</a:t>
                          </a:r>
                          <a:r>
                            <a:rPr kumimoji="0" lang="en-US" sz="32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Times New Roman" panose="02020603050405020304" pitchFamily="18" charset="0"/>
                            </a:rPr>
                            <a:t>(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kumimoji="0" lang="en-US" sz="32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US" sz="3200" b="1" i="0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Times New Roman" panose="02020603050405020304" pitchFamily="18" charset="0"/>
                                    </a:rPr>
                                    <m:t>𝟒</m:t>
                                  </m:r>
                                </m:num>
                                <m:den>
                                  <m:r>
                                    <m:rPr>
                                      <m:nor/>
                                    </m:rPr>
                                    <a:rPr kumimoji="0" lang="en-US" sz="3200" b="1" i="0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Times New Roman" panose="02020603050405020304" pitchFamily="18" charset="0"/>
                                    </a:rPr>
                                    <m:t>4</m:t>
                                  </m:r>
                                </m:den>
                              </m:f>
                              <m:r>
                                <a:rPr kumimoji="0" lang="en-US" sz="3200" b="1" i="0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Times New Roman" panose="02020603050405020304" pitchFamily="18" charset="0"/>
                                </a:rPr>
                                <m:t>)</m:t>
                              </m:r>
                            </m:oMath>
                          </a14:m>
                          <a:r>
                            <a:rPr kumimoji="0" lang="en-US" sz="32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 </a:t>
                          </a:r>
                        </a:p>
                        <a:p>
                          <a:r>
                            <a:rPr kumimoji="0" lang="en-US" sz="32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= 228.96 N-m (Ans)</a:t>
                          </a:r>
                          <a:endParaRPr lang="en-US" sz="3200" i="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3200" b="1" i="0" dirty="0">
                              <a:solidFill>
                                <a:prstClr val="black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Given, </a:t>
                          </a:r>
                        </a:p>
                        <a:p>
                          <a:r>
                            <a:rPr lang="en-US" sz="3200" b="1" i="0" dirty="0">
                              <a:solidFill>
                                <a:prstClr val="black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        P = 4, </a:t>
                          </a:r>
                        </a:p>
                        <a:p>
                          <a:r>
                            <a:rPr lang="en-US" sz="3200" b="1" i="0" dirty="0">
                              <a:solidFill>
                                <a:prstClr val="black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        Z = 24X20 = 480</a:t>
                          </a:r>
                        </a:p>
                        <a:p>
                          <a:r>
                            <a:rPr lang="en-US" sz="3200" b="1" i="0" dirty="0">
                              <a:solidFill>
                                <a:prstClr val="black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       </a:t>
                          </a:r>
                          <a:r>
                            <a:rPr lang="en-US" sz="3200" b="1" i="0" dirty="0" err="1">
                              <a:solidFill>
                                <a:prstClr val="black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Ia</a:t>
                          </a:r>
                          <a:r>
                            <a:rPr lang="en-US" sz="3200" b="1" i="0" dirty="0">
                              <a:solidFill>
                                <a:prstClr val="black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= 100A</a:t>
                          </a:r>
                        </a:p>
                        <a:p>
                          <a:r>
                            <a:rPr lang="en-US" sz="3200" b="1" i="0" dirty="0">
                              <a:solidFill>
                                <a:prstClr val="black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        A = 4 </a:t>
                          </a:r>
                        </a:p>
                        <a:p>
                          <a:r>
                            <a:rPr lang="en-US" sz="3200" b="1" i="0" dirty="0">
                              <a:solidFill>
                                <a:prstClr val="black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       </a:t>
                          </a:r>
                          <a:r>
                            <a:rPr lang="el-GR" sz="3200" b="1" i="0" dirty="0">
                              <a:solidFill>
                                <a:prstClr val="black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Φ</a:t>
                          </a:r>
                          <a:r>
                            <a:rPr lang="en-US" sz="3200" b="1" i="0" dirty="0">
                              <a:solidFill>
                                <a:prstClr val="black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= 30mwb </a:t>
                          </a:r>
                        </a:p>
                        <a:p>
                          <a:r>
                            <a:rPr lang="en-US" sz="3200" b="1" i="0" dirty="0">
                              <a:solidFill>
                                <a:prstClr val="black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           = 30X10</a:t>
                          </a:r>
                          <a:r>
                            <a:rPr lang="en-US" sz="3200" b="1" i="0" baseline="30000" dirty="0">
                              <a:solidFill>
                                <a:prstClr val="black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-3</a:t>
                          </a:r>
                          <a:r>
                            <a:rPr lang="en-US" sz="3200" b="1" i="0" dirty="0">
                              <a:solidFill>
                                <a:prstClr val="black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wb</a:t>
                          </a:r>
                          <a:r>
                            <a:rPr lang="en-US" sz="3200" b="1" i="0" baseline="30000" dirty="0">
                              <a:solidFill>
                                <a:prstClr val="black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</a:p>
                        <a:p>
                          <a:r>
                            <a:rPr lang="en-US" sz="3200" b="1" i="0" dirty="0">
                              <a:solidFill>
                                <a:prstClr val="black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      Ta =?</a:t>
                          </a:r>
                          <a:endParaRPr lang="en-US" sz="3200" i="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59537017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Table 3">
                <a:extLst>
                  <a:ext uri="{FF2B5EF4-FFF2-40B4-BE49-F238E27FC236}">
                    <a16:creationId xmlns:a16="http://schemas.microsoft.com/office/drawing/2014/main" id="{7D717CB3-900C-4EE8-90FF-A56589B0527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085514612"/>
                  </p:ext>
                </p:extLst>
              </p:nvPr>
            </p:nvGraphicFramePr>
            <p:xfrm>
              <a:off x="677334" y="2161309"/>
              <a:ext cx="11514666" cy="399288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6960879">
                      <a:extLst>
                        <a:ext uri="{9D8B030D-6E8A-4147-A177-3AD203B41FA5}">
                          <a16:colId xmlns:a16="http://schemas.microsoft.com/office/drawing/2014/main" val="2259676086"/>
                        </a:ext>
                      </a:extLst>
                    </a:gridCol>
                    <a:gridCol w="4553787">
                      <a:extLst>
                        <a:ext uri="{9D8B030D-6E8A-4147-A177-3AD203B41FA5}">
                          <a16:colId xmlns:a16="http://schemas.microsoft.com/office/drawing/2014/main" val="1029817837"/>
                        </a:ext>
                      </a:extLst>
                    </a:gridCol>
                  </a:tblGrid>
                  <a:tr h="399288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88" t="-1982" r="-65674" b="-487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3200" b="1" i="0" dirty="0">
                              <a:solidFill>
                                <a:prstClr val="black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Given, </a:t>
                          </a:r>
                        </a:p>
                        <a:p>
                          <a:r>
                            <a:rPr lang="en-US" sz="3200" b="1" i="0" dirty="0">
                              <a:solidFill>
                                <a:prstClr val="black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        P = 4, </a:t>
                          </a:r>
                        </a:p>
                        <a:p>
                          <a:r>
                            <a:rPr lang="en-US" sz="3200" b="1" i="0" dirty="0">
                              <a:solidFill>
                                <a:prstClr val="black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        Z = 24X20 = 480</a:t>
                          </a:r>
                        </a:p>
                        <a:p>
                          <a:r>
                            <a:rPr lang="en-US" sz="3200" b="1" i="0" dirty="0">
                              <a:solidFill>
                                <a:prstClr val="black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       </a:t>
                          </a:r>
                          <a:r>
                            <a:rPr lang="en-US" sz="3200" b="1" i="0" dirty="0" err="1">
                              <a:solidFill>
                                <a:prstClr val="black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Ia</a:t>
                          </a:r>
                          <a:r>
                            <a:rPr lang="en-US" sz="3200" b="1" i="0" dirty="0">
                              <a:solidFill>
                                <a:prstClr val="black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= 100A</a:t>
                          </a:r>
                        </a:p>
                        <a:p>
                          <a:r>
                            <a:rPr lang="en-US" sz="3200" b="1" i="0" dirty="0">
                              <a:solidFill>
                                <a:prstClr val="black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        A = 4 </a:t>
                          </a:r>
                        </a:p>
                        <a:p>
                          <a:r>
                            <a:rPr lang="en-US" sz="3200" b="1" i="0" dirty="0">
                              <a:solidFill>
                                <a:prstClr val="black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       </a:t>
                          </a:r>
                          <a:r>
                            <a:rPr lang="el-GR" sz="3200" b="1" i="0" dirty="0">
                              <a:solidFill>
                                <a:prstClr val="black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Φ</a:t>
                          </a:r>
                          <a:r>
                            <a:rPr lang="en-US" sz="3200" b="1" i="0" dirty="0">
                              <a:solidFill>
                                <a:prstClr val="black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= 30mwb </a:t>
                          </a:r>
                        </a:p>
                        <a:p>
                          <a:r>
                            <a:rPr lang="en-US" sz="3200" b="1" i="0" dirty="0">
                              <a:solidFill>
                                <a:prstClr val="black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           = 30X10</a:t>
                          </a:r>
                          <a:r>
                            <a:rPr lang="en-US" sz="3200" b="1" i="0" baseline="30000" dirty="0">
                              <a:solidFill>
                                <a:prstClr val="black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-3</a:t>
                          </a:r>
                          <a:r>
                            <a:rPr lang="en-US" sz="3200" b="1" i="0" dirty="0">
                              <a:solidFill>
                                <a:prstClr val="black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wb</a:t>
                          </a:r>
                          <a:r>
                            <a:rPr lang="en-US" sz="3200" b="1" i="0" baseline="30000" dirty="0">
                              <a:solidFill>
                                <a:prstClr val="black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</a:p>
                        <a:p>
                          <a:r>
                            <a:rPr lang="en-US" sz="3200" b="1" i="0" dirty="0">
                              <a:solidFill>
                                <a:prstClr val="black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      Ta =?</a:t>
                          </a:r>
                          <a:endParaRPr lang="en-US" sz="3200" i="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595370176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5" name="TextBox 4"/>
          <p:cNvSpPr txBox="1"/>
          <p:nvPr/>
        </p:nvSpPr>
        <p:spPr>
          <a:xfrm>
            <a:off x="9771796" y="0"/>
            <a:ext cx="155584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SutonnyMJ" pitchFamily="2" charset="0"/>
                <a:cs typeface="SutonnyMJ" pitchFamily="2" charset="0"/>
              </a:rPr>
              <a:t>Pjgvb</a:t>
            </a:r>
            <a:r>
              <a:rPr lang="en-US" sz="3200" b="1" dirty="0">
                <a:latin typeface="SutonnyMJ" pitchFamily="2" charset="0"/>
                <a:cs typeface="SutonnyMJ" pitchFamily="2" charset="0"/>
              </a:rPr>
              <a:t>....</a:t>
            </a:r>
            <a:endParaRPr lang="en-US" sz="3200" dirty="0"/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025229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3815</TotalTime>
  <Words>1119</Words>
  <Application>Microsoft Office PowerPoint</Application>
  <PresentationFormat>Widescreen</PresentationFormat>
  <Paragraphs>105</Paragraphs>
  <Slides>15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Arial</vt:lpstr>
      <vt:lpstr>Calibri</vt:lpstr>
      <vt:lpstr>Cambria Math</vt:lpstr>
      <vt:lpstr>ParashSushreeMJ</vt:lpstr>
      <vt:lpstr>SutonnyMJ</vt:lpstr>
      <vt:lpstr>Times New Roman</vt:lpstr>
      <vt:lpstr>Trebuchet MS</vt:lpstr>
      <vt:lpstr>Wingdings 3</vt:lpstr>
      <vt:lpstr>Facet</vt:lpstr>
      <vt:lpstr>cvV cwiwPwZ </vt:lpstr>
      <vt:lpstr>PowerPoint Presentation</vt:lpstr>
      <vt:lpstr>PowerPoint Presentation</vt:lpstr>
      <vt:lpstr>12.1 wWwm ‡gvUi‡ii Kvh©bxwZt </vt:lpstr>
      <vt:lpstr>PowerPoint Presentation</vt:lpstr>
      <vt:lpstr>PowerPoint Presentation</vt:lpstr>
      <vt:lpstr>PowerPoint Presentation</vt:lpstr>
      <vt:lpstr>PowerPoint Presentation</vt:lpstr>
      <vt:lpstr>D`vniYt 5| GKwU 4 †cvj j¨vc IqvBwìs hy³ wWwm †gvU‡ii Av‡g©Pv‡ii 24 wU LuvR Av‡Q| cÖwZwU Luv‡R 20 wU cwievnx Av‡Q| hw` wd‡ìi cÖwZ †cv‡j ej‡iLvi cwigvY 30 wgwjI‡qevi Ges 100 A Av‡g©Pvi Kv‡i›U nq Z‡e †gvU‡i †gvU KZ UK© Drcbœ n‡e?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Generation of Electrical Enargy</dc:title>
  <dc:creator>nazmulpc</dc:creator>
  <cp:lastModifiedBy>STEP</cp:lastModifiedBy>
  <cp:revision>511</cp:revision>
  <dcterms:created xsi:type="dcterms:W3CDTF">2019-10-12T20:08:54Z</dcterms:created>
  <dcterms:modified xsi:type="dcterms:W3CDTF">2023-10-11T08:54:27Z</dcterms:modified>
</cp:coreProperties>
</file>