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4" r:id="rId8"/>
    <p:sldId id="270" r:id="rId9"/>
    <p:sldId id="269" r:id="rId10"/>
    <p:sldId id="268" r:id="rId11"/>
    <p:sldId id="267" r:id="rId12"/>
    <p:sldId id="271" r:id="rId13"/>
    <p:sldId id="266" r:id="rId14"/>
    <p:sldId id="275" r:id="rId15"/>
    <p:sldId id="274" r:id="rId16"/>
    <p:sldId id="261" r:id="rId17"/>
    <p:sldId id="26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AE3F-081D-4645-9132-A18CFDA88270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8489-A014-4E4E-BC3F-8CE36EB5BC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AE3F-081D-4645-9132-A18CFDA88270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8489-A014-4E4E-BC3F-8CE36EB5BC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AE3F-081D-4645-9132-A18CFDA88270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8489-A014-4E4E-BC3F-8CE36EB5BC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AE3F-081D-4645-9132-A18CFDA88270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8489-A014-4E4E-BC3F-8CE36EB5BC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AE3F-081D-4645-9132-A18CFDA88270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8489-A014-4E4E-BC3F-8CE36EB5BC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AE3F-081D-4645-9132-A18CFDA88270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8489-A014-4E4E-BC3F-8CE36EB5BC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AE3F-081D-4645-9132-A18CFDA88270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8489-A014-4E4E-BC3F-8CE36EB5BC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AE3F-081D-4645-9132-A18CFDA88270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8489-A014-4E4E-BC3F-8CE36EB5BC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AE3F-081D-4645-9132-A18CFDA88270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8489-A014-4E4E-BC3F-8CE36EB5BC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AE3F-081D-4645-9132-A18CFDA88270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748489-A014-4E4E-BC3F-8CE36EB5BC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AE3F-081D-4645-9132-A18CFDA88270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8489-A014-4E4E-BC3F-8CE36EB5BC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F32AE3F-081D-4645-9132-A18CFDA88270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C748489-A014-4E4E-BC3F-8CE36EB5BC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ydrange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036" y="1905000"/>
            <a:ext cx="4038600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1" y="209938"/>
            <a:ext cx="6730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600" b="0" i="0" dirty="0">
                <a:solidFill>
                  <a:srgbClr val="858796"/>
                </a:solidFill>
                <a:effectLst/>
                <a:latin typeface="Nunito" pitchFamily="2" charset="0"/>
              </a:rPr>
              <a:t>Estimating and Costing-I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Lucida Sans Typewriter" pitchFamily="49" charset="0"/>
            </a:endParaRPr>
          </a:p>
        </p:txBody>
      </p:sp>
      <p:sp>
        <p:nvSpPr>
          <p:cNvPr id="6" name="Rectangle 276"/>
          <p:cNvSpPr>
            <a:spLocks noChangeArrowheads="1"/>
          </p:cNvSpPr>
          <p:nvPr/>
        </p:nvSpPr>
        <p:spPr bwMode="auto">
          <a:xfrm>
            <a:off x="1218940" y="5486400"/>
            <a:ext cx="7128792" cy="571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altLang="ko-KR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WELCOME TO ALL </a:t>
            </a:r>
            <a:endParaRPr lang="ko-KR" alt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lab sheet &amp; notice\Quantity Surveying-I\3_00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"/>
            <a:ext cx="6781800" cy="627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979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Estimate of Bitumen &amp; r.c.c road</a:t>
            </a:r>
            <a:endParaRPr lang="en-US" dirty="0"/>
          </a:p>
        </p:txBody>
      </p:sp>
      <p:pic>
        <p:nvPicPr>
          <p:cNvPr id="3" name="Picture 3" descr="G:\lab sheet &amp; notice\Quantity Surveying-I\R-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00156"/>
            <a:ext cx="7620000" cy="421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774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:\lab sheet &amp; notice\Quantity Surveying-I\3_00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"/>
            <a:ext cx="5943600" cy="620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992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lab sheet &amp; notice\Quantity Surveying-I\3_00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8" y="533400"/>
            <a:ext cx="5681663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410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lab sheet &amp; notice\Quantity Surveying-I\3_00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381000"/>
            <a:ext cx="5943600" cy="637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528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lab sheet &amp; notice\Quantity Surveying-I\R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70865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76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858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SutonnyMJ" pitchFamily="2" charset="0"/>
                <a:cs typeface="SutonnyMJ" pitchFamily="2" charset="0"/>
              </a:rPr>
              <a:t>g~j¨vqb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524000"/>
            <a:ext cx="7086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err="1">
                <a:latin typeface="SutonnyMJ" pitchFamily="2" charset="0"/>
                <a:cs typeface="SutonnyMJ" pitchFamily="2" charset="0"/>
              </a:rPr>
              <a:t>Kwcs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eySvq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?</a:t>
            </a:r>
          </a:p>
          <a:p>
            <a:pPr marL="342900" indent="-342900">
              <a:buAutoNum type="arabicPeriod"/>
            </a:pPr>
            <a:r>
              <a:rPr lang="en-US" sz="32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mxgvbv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cÖvPx‡ii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mvaviYZ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Gw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÷‡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?</a:t>
            </a:r>
          </a:p>
          <a:p>
            <a:pPr marL="342900" indent="-342900">
              <a:buAutoNum type="arabicPeriod"/>
            </a:pPr>
            <a:r>
              <a:rPr lang="en-US" sz="3200" dirty="0" err="1">
                <a:latin typeface="SutonnyMJ" pitchFamily="2" charset="0"/>
                <a:cs typeface="SutonnyMJ" pitchFamily="2" charset="0"/>
              </a:rPr>
              <a:t>d¬vU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mvwjs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eySvq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?</a:t>
            </a:r>
          </a:p>
        </p:txBody>
      </p:sp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068" y="914400"/>
            <a:ext cx="7852474" cy="487679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09938"/>
            <a:ext cx="726388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Lucida Sans Typewriter" pitchFamily="49" charset="0"/>
              </a:rPr>
              <a:t>Chapter Five</a:t>
            </a:r>
          </a:p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Lucida Sans Typewriter" pitchFamily="49" charset="0"/>
              </a:rPr>
              <a:t>Estimate of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Lucida Sans Typewriter" pitchFamily="49" charset="0"/>
              </a:rPr>
              <a:t>Step,Boundary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Lucida Sans Typewriter" pitchFamily="49" charset="0"/>
              </a:rPr>
              <a:t> Wall &amp; Road</a:t>
            </a:r>
          </a:p>
          <a:p>
            <a:pPr algn="ctr">
              <a:lnSpc>
                <a:spcPct val="100000"/>
              </a:lnSpc>
            </a:pPr>
            <a:endParaRPr lang="en-US" sz="2800" b="1" dirty="0">
              <a:solidFill>
                <a:schemeClr val="accent1">
                  <a:lumMod val="50000"/>
                </a:schemeClr>
              </a:solidFill>
              <a:latin typeface="Lucida Sans Typewriter" pitchFamily="49" charset="0"/>
            </a:endParaRPr>
          </a:p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Lucida Sans Typewriter" pitchFamily="49" charset="0"/>
              </a:rPr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2954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+mn-lt"/>
              </a:rPr>
              <a:t>Present by:</a:t>
            </a:r>
          </a:p>
          <a:p>
            <a:pPr lvl="4"/>
            <a:r>
              <a:rPr lang="en-US" sz="2800" b="1" dirty="0">
                <a:solidFill>
                  <a:srgbClr val="002060"/>
                </a:solidFill>
              </a:rPr>
              <a:t>Engr. Mohammad Musharraf </a:t>
            </a:r>
            <a:r>
              <a:rPr lang="en-US" sz="2800" b="1" dirty="0" err="1">
                <a:solidFill>
                  <a:srgbClr val="002060"/>
                </a:solidFill>
              </a:rPr>
              <a:t>Hossain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</a:p>
          <a:p>
            <a:pPr lvl="4"/>
            <a:r>
              <a:rPr lang="en-US" sz="2800" b="1" dirty="0">
                <a:solidFill>
                  <a:srgbClr val="002060"/>
                </a:solidFill>
              </a:rPr>
              <a:t>Chief Instructor (Tech) Construction</a:t>
            </a:r>
          </a:p>
          <a:p>
            <a:pPr lvl="4"/>
            <a:r>
              <a:rPr lang="en-US" sz="2800" b="1" dirty="0">
                <a:solidFill>
                  <a:srgbClr val="002060"/>
                </a:solidFill>
              </a:rPr>
              <a:t>Life Fellow Member ,IEB,F-12502.</a:t>
            </a:r>
          </a:p>
          <a:p>
            <a:pPr lvl="4"/>
            <a:r>
              <a:rPr lang="en-US" sz="2800" b="1" dirty="0">
                <a:solidFill>
                  <a:srgbClr val="002060"/>
                </a:solidFill>
              </a:rPr>
              <a:t>Bangladesh Sweden Polytechnic Institute </a:t>
            </a:r>
          </a:p>
        </p:txBody>
      </p:sp>
    </p:spTree>
    <p:extLst>
      <p:ext uri="{BB962C8B-B14F-4D97-AF65-F5344CB8AC3E}">
        <p14:creationId xmlns:p14="http://schemas.microsoft.com/office/powerpoint/2010/main" val="1687114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58717"/>
            <a:ext cx="8229600" cy="5524571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505200"/>
            <a:ext cx="3098800" cy="2324100"/>
          </a:xfrm>
          <a:prstGeom prst="rect">
            <a:avLst/>
          </a:prstGeom>
        </p:spPr>
      </p:pic>
      <p:pic>
        <p:nvPicPr>
          <p:cNvPr id="3" name="Picture 2" descr="b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304800"/>
            <a:ext cx="3082588" cy="2362200"/>
          </a:xfrm>
          <a:prstGeom prst="rect">
            <a:avLst/>
          </a:prstGeom>
        </p:spPr>
      </p:pic>
      <p:pic>
        <p:nvPicPr>
          <p:cNvPr id="5" name="Picture 4" descr="b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0800" y="3429000"/>
            <a:ext cx="3270250" cy="2495550"/>
          </a:xfrm>
          <a:prstGeom prst="rect">
            <a:avLst/>
          </a:prstGeom>
        </p:spPr>
      </p:pic>
      <p:pic>
        <p:nvPicPr>
          <p:cNvPr id="6" name="Picture 5" descr="cf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81000"/>
            <a:ext cx="3124200" cy="233273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5908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SutonnyMJ" pitchFamily="2" charset="0"/>
                <a:cs typeface="SutonnyMJ" pitchFamily="2" charset="0"/>
              </a:rPr>
              <a:t>evDÛvix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Iqv‡ji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Gw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÷‡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gU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152399"/>
          <a:ext cx="8458198" cy="62941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0019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990601">
                <a:tc>
                  <a:txBody>
                    <a:bodyPr/>
                    <a:lstStyle/>
                    <a:p>
                      <a:r>
                        <a:rPr lang="en-US" dirty="0">
                          <a:latin typeface="SutonnyMJ" pitchFamily="2" charset="0"/>
                          <a:cs typeface="SutonnyMJ" pitchFamily="2" charset="0"/>
                        </a:rPr>
                        <a:t>µ</a:t>
                      </a:r>
                      <a:r>
                        <a:rPr lang="en-US" dirty="0" err="1">
                          <a:latin typeface="SutonnyMJ" pitchFamily="2" charset="0"/>
                          <a:cs typeface="SutonnyMJ" pitchFamily="2" charset="0"/>
                        </a:rPr>
                        <a:t>wgK</a:t>
                      </a:r>
                      <a:r>
                        <a:rPr lang="en-US" dirty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dirty="0" err="1">
                          <a:latin typeface="SutonnyMJ" pitchFamily="2" charset="0"/>
                          <a:cs typeface="SutonnyMJ" pitchFamily="2" charset="0"/>
                        </a:rPr>
                        <a:t>bs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SutonnyMJ" pitchFamily="2" charset="0"/>
                          <a:cs typeface="SutonnyMJ" pitchFamily="2" charset="0"/>
                        </a:rPr>
                        <a:t>weeiY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SutonnyMJ" pitchFamily="2" charset="0"/>
                          <a:cs typeface="SutonnyMJ" pitchFamily="2" charset="0"/>
                        </a:rPr>
                        <a:t>msL¨v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utonnyMJ" pitchFamily="2" charset="0"/>
                          <a:cs typeface="SutonnyMJ" pitchFamily="2" charset="0"/>
                        </a:rPr>
                        <a:t>‰`N¨© </a:t>
                      </a:r>
                      <a:r>
                        <a:rPr lang="en-US" dirty="0" err="1">
                          <a:latin typeface="SutonnyMJ" pitchFamily="2" charset="0"/>
                          <a:cs typeface="SutonnyMJ" pitchFamily="2" charset="0"/>
                        </a:rPr>
                        <a:t>wg</a:t>
                      </a:r>
                      <a:r>
                        <a:rPr lang="en-US" dirty="0">
                          <a:latin typeface="SutonnyMJ" pitchFamily="2" charset="0"/>
                          <a:cs typeface="SutonnyMJ" pitchFamily="2" charset="0"/>
                        </a:rPr>
                        <a:t>: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SutonnyMJ" pitchFamily="2" charset="0"/>
                          <a:cs typeface="SutonnyMJ" pitchFamily="2" charset="0"/>
                        </a:rPr>
                        <a:t>‡</a:t>
                      </a:r>
                      <a:r>
                        <a:rPr lang="en-US" dirty="0" err="1">
                          <a:latin typeface="SutonnyMJ" pitchFamily="2" charset="0"/>
                          <a:cs typeface="SutonnyMJ" pitchFamily="2" charset="0"/>
                        </a:rPr>
                        <a:t>gvU</a:t>
                      </a:r>
                      <a:r>
                        <a:rPr lang="en-US" dirty="0">
                          <a:latin typeface="SutonnyMJ" pitchFamily="2" charset="0"/>
                          <a:cs typeface="SutonnyMJ" pitchFamily="2" charset="0"/>
                        </a:rPr>
                        <a:t> ‰`N¨© </a:t>
                      </a:r>
                      <a:r>
                        <a:rPr lang="en-US" dirty="0" err="1">
                          <a:latin typeface="SutonnyMJ" pitchFamily="2" charset="0"/>
                          <a:cs typeface="SutonnyMJ" pitchFamily="2" charset="0"/>
                        </a:rPr>
                        <a:t>wg</a:t>
                      </a:r>
                      <a:r>
                        <a:rPr lang="en-US" dirty="0">
                          <a:latin typeface="SutonnyMJ" pitchFamily="2" charset="0"/>
                          <a:cs typeface="SutonnyMJ" pitchFamily="2" charset="0"/>
                        </a:rPr>
                        <a:t>:</a:t>
                      </a:r>
                    </a:p>
                    <a:p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SutonnyMJ" pitchFamily="2" charset="0"/>
                          <a:cs typeface="SutonnyMJ" pitchFamily="2" charset="0"/>
                        </a:rPr>
                        <a:t>cÖ</a:t>
                      </a:r>
                      <a:r>
                        <a:rPr lang="en-US" dirty="0">
                          <a:latin typeface="SutonnyMJ" pitchFamily="2" charset="0"/>
                          <a:cs typeface="SutonnyMJ" pitchFamily="2" charset="0"/>
                        </a:rPr>
                        <a:t>¯’</a:t>
                      </a:r>
                      <a:r>
                        <a:rPr lang="en-US" baseline="0" dirty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SutonnyMJ" pitchFamily="2" charset="0"/>
                          <a:cs typeface="SutonnyMJ" pitchFamily="2" charset="0"/>
                        </a:rPr>
                        <a:t>wg</a:t>
                      </a:r>
                      <a:r>
                        <a:rPr lang="en-US" baseline="0" dirty="0">
                          <a:latin typeface="SutonnyMJ" pitchFamily="2" charset="0"/>
                          <a:cs typeface="SutonnyMJ" pitchFamily="2" charset="0"/>
                        </a:rPr>
                        <a:t>: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SutonnyMJ" pitchFamily="2" charset="0"/>
                          <a:cs typeface="SutonnyMJ" pitchFamily="2" charset="0"/>
                        </a:rPr>
                        <a:t>D”PZv</a:t>
                      </a:r>
                      <a:r>
                        <a:rPr lang="en-US" baseline="0" dirty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SutonnyMJ" pitchFamily="2" charset="0"/>
                          <a:cs typeface="SutonnyMJ" pitchFamily="2" charset="0"/>
                        </a:rPr>
                        <a:t>ev</a:t>
                      </a:r>
                      <a:r>
                        <a:rPr lang="en-US" baseline="0" dirty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SutonnyMJ" pitchFamily="2" charset="0"/>
                          <a:cs typeface="SutonnyMJ" pitchFamily="2" charset="0"/>
                        </a:rPr>
                        <a:t>MfxiZv</a:t>
                      </a:r>
                      <a:r>
                        <a:rPr lang="en-US" baseline="0" dirty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SutonnyMJ" pitchFamily="2" charset="0"/>
                          <a:cs typeface="SutonnyMJ" pitchFamily="2" charset="0"/>
                        </a:rPr>
                        <a:t>wg</a:t>
                      </a:r>
                      <a:r>
                        <a:rPr lang="en-US" baseline="0" dirty="0">
                          <a:latin typeface="SutonnyMJ" pitchFamily="2" charset="0"/>
                          <a:cs typeface="SutonnyMJ" pitchFamily="2" charset="0"/>
                        </a:rPr>
                        <a:t>: </a:t>
                      </a:r>
                      <a:r>
                        <a:rPr lang="en-US" baseline="0" dirty="0" err="1">
                          <a:latin typeface="SutonnyMJ" pitchFamily="2" charset="0"/>
                          <a:cs typeface="SutonnyMJ" pitchFamily="2" charset="0"/>
                        </a:rPr>
                        <a:t>wg</a:t>
                      </a:r>
                      <a:r>
                        <a:rPr lang="en-US" baseline="0" dirty="0">
                          <a:latin typeface="SutonnyMJ" pitchFamily="2" charset="0"/>
                          <a:cs typeface="SutonnyMJ" pitchFamily="2" charset="0"/>
                        </a:rPr>
                        <a:t>: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SutonnyMJ" pitchFamily="2" charset="0"/>
                          <a:cs typeface="SutonnyMJ" pitchFamily="2" charset="0"/>
                        </a:rPr>
                        <a:t>cwigvY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SutonnyMJ" pitchFamily="2" charset="0"/>
                          <a:cs typeface="SutonnyMJ" pitchFamily="2" charset="0"/>
                        </a:rPr>
                        <a:t>e¨vL¨vg~jK</a:t>
                      </a:r>
                      <a:r>
                        <a:rPr lang="en-US" baseline="0" dirty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SutonnyMJ" pitchFamily="2" charset="0"/>
                          <a:cs typeface="SutonnyMJ" pitchFamily="2" charset="0"/>
                        </a:rPr>
                        <a:t>UxKv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vert="vert27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4208">
                <a:tc>
                  <a:txBody>
                    <a:bodyPr/>
                    <a:lstStyle/>
                    <a:p>
                      <a:r>
                        <a:rPr lang="en-US" dirty="0">
                          <a:latin typeface="SutonnyMJ" pitchFamily="2" charset="0"/>
                          <a:cs typeface="SutonnyMJ" pitchFamily="2" charset="0"/>
                        </a:rPr>
                        <a:t>1|</a:t>
                      </a:r>
                    </a:p>
                    <a:p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r>
                        <a:rPr lang="en-US" dirty="0">
                          <a:latin typeface="SutonnyMJ" pitchFamily="2" charset="0"/>
                          <a:cs typeface="SutonnyMJ" pitchFamily="2" charset="0"/>
                        </a:rPr>
                        <a:t>2|</a:t>
                      </a:r>
                    </a:p>
                    <a:p>
                      <a:r>
                        <a:rPr lang="en-US" dirty="0">
                          <a:latin typeface="SutonnyMJ" pitchFamily="2" charset="0"/>
                          <a:cs typeface="SutonnyMJ" pitchFamily="2" charset="0"/>
                        </a:rPr>
                        <a:t>3| </a:t>
                      </a:r>
                    </a:p>
                    <a:p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r>
                        <a:rPr lang="en-US" dirty="0">
                          <a:latin typeface="SutonnyMJ" pitchFamily="2" charset="0"/>
                          <a:cs typeface="SutonnyMJ" pitchFamily="2" charset="0"/>
                        </a:rPr>
                        <a:t>4|</a:t>
                      </a:r>
                    </a:p>
                    <a:p>
                      <a:r>
                        <a:rPr lang="en-US" dirty="0">
                          <a:latin typeface="SutonnyMJ" pitchFamily="2" charset="0"/>
                          <a:cs typeface="SutonnyMJ" pitchFamily="2" charset="0"/>
                        </a:rPr>
                        <a:t>5|</a:t>
                      </a:r>
                    </a:p>
                    <a:p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r>
                        <a:rPr lang="en-US" dirty="0">
                          <a:latin typeface="SutonnyMJ" pitchFamily="2" charset="0"/>
                          <a:cs typeface="SutonnyMJ" pitchFamily="2" charset="0"/>
                        </a:rPr>
                        <a:t>6| </a:t>
                      </a:r>
                    </a:p>
                    <a:p>
                      <a:r>
                        <a:rPr lang="en-US" dirty="0">
                          <a:latin typeface="SutonnyMJ" pitchFamily="2" charset="0"/>
                          <a:cs typeface="SutonnyMJ" pitchFamily="2" charset="0"/>
                        </a:rPr>
                        <a:t>7|</a:t>
                      </a:r>
                    </a:p>
                    <a:p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r>
                        <a:rPr lang="en-US" dirty="0">
                          <a:latin typeface="SutonnyMJ" pitchFamily="2" charset="0"/>
                          <a:cs typeface="SutonnyMJ" pitchFamily="2" charset="0"/>
                        </a:rPr>
                        <a:t>8| </a:t>
                      </a:r>
                    </a:p>
                    <a:p>
                      <a:r>
                        <a:rPr lang="en-US" dirty="0">
                          <a:latin typeface="SutonnyMJ" pitchFamily="2" charset="0"/>
                          <a:cs typeface="SutonnyMJ" pitchFamily="2" charset="0"/>
                        </a:rPr>
                        <a:t>9|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SutonnyMJ" pitchFamily="2" charset="0"/>
                          <a:cs typeface="SutonnyMJ" pitchFamily="2" charset="0"/>
                        </a:rPr>
                        <a:t>wfwË‡Z</a:t>
                      </a:r>
                      <a:r>
                        <a:rPr lang="en-US" baseline="0" dirty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SutonnyMJ" pitchFamily="2" charset="0"/>
                          <a:cs typeface="SutonnyMJ" pitchFamily="2" charset="0"/>
                        </a:rPr>
                        <a:t>gvwUi</a:t>
                      </a:r>
                      <a:r>
                        <a:rPr lang="en-US" baseline="0" dirty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SutonnyMJ" pitchFamily="2" charset="0"/>
                          <a:cs typeface="SutonnyMJ" pitchFamily="2" charset="0"/>
                        </a:rPr>
                        <a:t>KvR</a:t>
                      </a:r>
                      <a:endParaRPr lang="en-US" baseline="0" dirty="0"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endParaRPr lang="en-US" baseline="0" dirty="0"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endParaRPr lang="en-US" baseline="0" dirty="0"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endParaRPr lang="en-US" baseline="0" dirty="0"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r>
                        <a:rPr lang="en-US" baseline="0" dirty="0">
                          <a:latin typeface="SutonnyMJ" pitchFamily="2" charset="0"/>
                          <a:cs typeface="SutonnyMJ" pitchFamily="2" charset="0"/>
                        </a:rPr>
                        <a:t>GK ¯</a:t>
                      </a:r>
                      <a:r>
                        <a:rPr lang="en-US" baseline="0" dirty="0" err="1">
                          <a:latin typeface="SutonnyMJ" pitchFamily="2" charset="0"/>
                          <a:cs typeface="SutonnyMJ" pitchFamily="2" charset="0"/>
                        </a:rPr>
                        <a:t>Íi</a:t>
                      </a:r>
                      <a:r>
                        <a:rPr lang="en-US" baseline="0" dirty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SutonnyMJ" pitchFamily="2" charset="0"/>
                          <a:cs typeface="SutonnyMJ" pitchFamily="2" charset="0"/>
                        </a:rPr>
                        <a:t>B‡Ui</a:t>
                      </a:r>
                      <a:r>
                        <a:rPr lang="en-US" baseline="0" dirty="0"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baseline="0" dirty="0" err="1">
                          <a:latin typeface="SutonnyMJ" pitchFamily="2" charset="0"/>
                          <a:cs typeface="SutonnyMJ" pitchFamily="2" charset="0"/>
                        </a:rPr>
                        <a:t>mvwjs</a:t>
                      </a:r>
                      <a:r>
                        <a:rPr lang="en-US" baseline="0" dirty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SutonnyMJ" pitchFamily="2" charset="0"/>
                          <a:cs typeface="SutonnyMJ" pitchFamily="2" charset="0"/>
                        </a:rPr>
                        <a:t>Gi</a:t>
                      </a:r>
                      <a:r>
                        <a:rPr lang="en-US" baseline="0" dirty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SutonnyMJ" pitchFamily="2" charset="0"/>
                          <a:cs typeface="SutonnyMJ" pitchFamily="2" charset="0"/>
                        </a:rPr>
                        <a:t>KvR</a:t>
                      </a:r>
                      <a:endParaRPr lang="en-US" baseline="0" dirty="0"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1:2:4 </a:t>
                      </a:r>
                      <a:r>
                        <a:rPr lang="en-US" baseline="0" dirty="0" err="1">
                          <a:latin typeface="SutonnyMJ" pitchFamily="2" charset="0"/>
                          <a:cs typeface="SutonnyMJ" pitchFamily="2" charset="0"/>
                        </a:rPr>
                        <a:t>Abycv‡Z</a:t>
                      </a:r>
                      <a:r>
                        <a:rPr lang="en-US" baseline="0" dirty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SutonnyMJ" pitchFamily="2" charset="0"/>
                          <a:cs typeface="SutonnyMJ" pitchFamily="2" charset="0"/>
                        </a:rPr>
                        <a:t>Avi.wm.wm</a:t>
                      </a:r>
                      <a:r>
                        <a:rPr lang="en-US" baseline="0" dirty="0">
                          <a:latin typeface="SutonnyMJ" pitchFamily="2" charset="0"/>
                          <a:cs typeface="SutonnyMJ" pitchFamily="2" charset="0"/>
                        </a:rPr>
                        <a:t>. </a:t>
                      </a:r>
                      <a:r>
                        <a:rPr lang="en-US" baseline="0" dirty="0" err="1">
                          <a:latin typeface="SutonnyMJ" pitchFamily="2" charset="0"/>
                          <a:cs typeface="SutonnyMJ" pitchFamily="2" charset="0"/>
                        </a:rPr>
                        <a:t>KvR</a:t>
                      </a:r>
                      <a:r>
                        <a:rPr lang="en-US" baseline="0" dirty="0">
                          <a:latin typeface="SutonnyMJ" pitchFamily="2" charset="0"/>
                          <a:cs typeface="SutonnyMJ" pitchFamily="2" charset="0"/>
                        </a:rPr>
                        <a:t>-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baseline="0" dirty="0" err="1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lang="en-US" baseline="0" dirty="0">
                          <a:latin typeface="SutonnyMJ" pitchFamily="2" charset="0"/>
                          <a:cs typeface="SutonnyMJ" pitchFamily="2" charset="0"/>
                        </a:rPr>
                        <a:t>‡</a:t>
                      </a:r>
                      <a:r>
                        <a:rPr lang="en-US" baseline="0" dirty="0" err="1">
                          <a:latin typeface="SutonnyMJ" pitchFamily="2" charset="0"/>
                          <a:cs typeface="SutonnyMJ" pitchFamily="2" charset="0"/>
                        </a:rPr>
                        <a:t>eB‡Ri</a:t>
                      </a:r>
                      <a:r>
                        <a:rPr lang="en-US" baseline="0" dirty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SutonnyMJ" pitchFamily="2" charset="0"/>
                          <a:cs typeface="SutonnyMJ" pitchFamily="2" charset="0"/>
                        </a:rPr>
                        <a:t>AvqZKvi</a:t>
                      </a:r>
                      <a:r>
                        <a:rPr lang="en-US" baseline="0" dirty="0">
                          <a:latin typeface="SutonnyMJ" pitchFamily="2" charset="0"/>
                          <a:cs typeface="SutonnyMJ" pitchFamily="2" charset="0"/>
                        </a:rPr>
                        <a:t> Ask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(ii)</a:t>
                      </a:r>
                      <a:r>
                        <a:rPr lang="en-US" baseline="0" dirty="0">
                          <a:latin typeface="SutonnyMJ" pitchFamily="2" charset="0"/>
                          <a:cs typeface="SutonnyMJ" pitchFamily="2" charset="0"/>
                        </a:rPr>
                        <a:t>  †</a:t>
                      </a:r>
                      <a:r>
                        <a:rPr lang="en-US" baseline="0" dirty="0" err="1">
                          <a:latin typeface="SutonnyMJ" pitchFamily="2" charset="0"/>
                          <a:cs typeface="SutonnyMJ" pitchFamily="2" charset="0"/>
                        </a:rPr>
                        <a:t>eB‡Ri</a:t>
                      </a:r>
                      <a:r>
                        <a:rPr lang="en-US" baseline="0" dirty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SutonnyMJ" pitchFamily="2" charset="0"/>
                          <a:cs typeface="SutonnyMJ" pitchFamily="2" charset="0"/>
                        </a:rPr>
                        <a:t>UªvwcwRqvg</a:t>
                      </a:r>
                      <a:r>
                        <a:rPr lang="en-US" baseline="0" dirty="0">
                          <a:latin typeface="SutonnyMJ" pitchFamily="2" charset="0"/>
                          <a:cs typeface="SutonnyMJ" pitchFamily="2" charset="0"/>
                        </a:rPr>
                        <a:t> Ask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(iii)</a:t>
                      </a:r>
                      <a:r>
                        <a:rPr lang="en-US" baseline="0" dirty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SutonnyMJ" pitchFamily="2" charset="0"/>
                          <a:cs typeface="SutonnyMJ" pitchFamily="2" charset="0"/>
                        </a:rPr>
                        <a:t>Kjv‡gi</a:t>
                      </a:r>
                      <a:r>
                        <a:rPr lang="en-US" baseline="0" dirty="0">
                          <a:latin typeface="SutonnyMJ" pitchFamily="2" charset="0"/>
                          <a:cs typeface="SutonnyMJ" pitchFamily="2" charset="0"/>
                        </a:rPr>
                        <a:t> Ask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(iv)</a:t>
                      </a:r>
                      <a:r>
                        <a:rPr lang="en-US" baseline="0" dirty="0">
                          <a:latin typeface="SutonnyMJ" pitchFamily="2" charset="0"/>
                          <a:cs typeface="SutonnyMJ" pitchFamily="2" charset="0"/>
                        </a:rPr>
                        <a:t> †MªW </a:t>
                      </a:r>
                      <a:r>
                        <a:rPr lang="en-US" baseline="0" dirty="0" err="1">
                          <a:latin typeface="SutonnyMJ" pitchFamily="2" charset="0"/>
                          <a:cs typeface="SutonnyMJ" pitchFamily="2" charset="0"/>
                        </a:rPr>
                        <a:t>exg</a:t>
                      </a:r>
                      <a:r>
                        <a:rPr lang="en-US" baseline="0" dirty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(v)  </a:t>
                      </a:r>
                      <a:r>
                        <a:rPr lang="en-US" baseline="0" dirty="0" err="1">
                          <a:latin typeface="SutonnyMJ" pitchFamily="2" charset="0"/>
                          <a:cs typeface="SutonnyMJ" pitchFamily="2" charset="0"/>
                        </a:rPr>
                        <a:t>Kwcs</a:t>
                      </a:r>
                      <a:r>
                        <a:rPr lang="en-US" baseline="0" dirty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12.5cm </a:t>
                      </a:r>
                      <a:r>
                        <a:rPr lang="en-US" baseline="0" dirty="0" err="1">
                          <a:latin typeface="SutonnyMJ" pitchFamily="2" charset="0"/>
                          <a:cs typeface="SutonnyMJ" pitchFamily="2" charset="0"/>
                        </a:rPr>
                        <a:t>PIov</a:t>
                      </a:r>
                      <a:r>
                        <a:rPr lang="en-US" baseline="0" dirty="0">
                          <a:latin typeface="SutonnyMJ" pitchFamily="2" charset="0"/>
                          <a:cs typeface="SutonnyMJ" pitchFamily="2" charset="0"/>
                        </a:rPr>
                        <a:t>(</a:t>
                      </a: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1:4)</a:t>
                      </a:r>
                      <a:r>
                        <a:rPr lang="en-US" baseline="0" dirty="0" err="1">
                          <a:latin typeface="SutonnyMJ" pitchFamily="2" charset="0"/>
                          <a:cs typeface="SutonnyMJ" pitchFamily="2" charset="0"/>
                        </a:rPr>
                        <a:t>Mvu_ybxi</a:t>
                      </a:r>
                      <a:r>
                        <a:rPr lang="en-US" baseline="0" dirty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SutonnyMJ" pitchFamily="2" charset="0"/>
                          <a:cs typeface="SutonnyMJ" pitchFamily="2" charset="0"/>
                        </a:rPr>
                        <a:t>KvR</a:t>
                      </a:r>
                      <a:endParaRPr lang="en-US" baseline="0" dirty="0"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pPr marL="342900" indent="-342900" algn="l">
                        <a:buNone/>
                      </a:pP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12mm </a:t>
                      </a:r>
                      <a:r>
                        <a:rPr lang="en-US" baseline="0" dirty="0" err="1">
                          <a:latin typeface="SutonnyMJ" pitchFamily="2" charset="0"/>
                          <a:cs typeface="SutonnyMJ" pitchFamily="2" charset="0"/>
                        </a:rPr>
                        <a:t>cyiæ‡Z¡i</a:t>
                      </a:r>
                      <a:r>
                        <a:rPr lang="en-US" baseline="0" dirty="0">
                          <a:latin typeface="SutonnyMJ" pitchFamily="2" charset="0"/>
                          <a:cs typeface="SutonnyMJ" pitchFamily="2" charset="0"/>
                        </a:rPr>
                        <a:t> (</a:t>
                      </a: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1:6) </a:t>
                      </a:r>
                      <a:r>
                        <a:rPr lang="en-US" baseline="0" dirty="0" err="1">
                          <a:latin typeface="SutonnyMJ" pitchFamily="2" charset="0"/>
                          <a:cs typeface="SutonnyMJ" pitchFamily="2" charset="0"/>
                        </a:rPr>
                        <a:t>Abycv‡Zi</a:t>
                      </a:r>
                      <a:r>
                        <a:rPr lang="en-US" baseline="0" dirty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SutonnyMJ" pitchFamily="2" charset="0"/>
                          <a:cs typeface="SutonnyMJ" pitchFamily="2" charset="0"/>
                        </a:rPr>
                        <a:t>cøv÷vi</a:t>
                      </a:r>
                      <a:r>
                        <a:rPr lang="en-US" baseline="0" dirty="0">
                          <a:latin typeface="SutonnyMJ" pitchFamily="2" charset="0"/>
                          <a:cs typeface="SutonnyMJ" pitchFamily="2" charset="0"/>
                        </a:rPr>
                        <a:t> (</a:t>
                      </a:r>
                      <a:r>
                        <a:rPr lang="en-US" baseline="0" dirty="0" err="1">
                          <a:latin typeface="SutonnyMJ" pitchFamily="2" charset="0"/>
                          <a:cs typeface="SutonnyMJ" pitchFamily="2" charset="0"/>
                        </a:rPr>
                        <a:t>Kjv‡gi</a:t>
                      </a:r>
                      <a:r>
                        <a:rPr lang="en-US" baseline="0" dirty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SutonnyMJ" pitchFamily="2" charset="0"/>
                          <a:cs typeface="SutonnyMJ" pitchFamily="2" charset="0"/>
                        </a:rPr>
                        <a:t>Ad‡mUmn</a:t>
                      </a:r>
                      <a:endParaRPr lang="en-US" baseline="0" dirty="0"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pPr marL="342900" indent="-342900" algn="l">
                        <a:buNone/>
                      </a:pP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12mm </a:t>
                      </a:r>
                      <a:r>
                        <a:rPr lang="en-US" baseline="0" dirty="0" err="1">
                          <a:latin typeface="SutonnyMJ" pitchFamily="2" charset="0"/>
                          <a:cs typeface="SutonnyMJ" pitchFamily="2" charset="0"/>
                        </a:rPr>
                        <a:t>Kwcs</a:t>
                      </a:r>
                      <a:r>
                        <a:rPr lang="en-US" baseline="0" dirty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SutonnyMJ" pitchFamily="2" charset="0"/>
                          <a:cs typeface="SutonnyMJ" pitchFamily="2" charset="0"/>
                        </a:rPr>
                        <a:t>Gi</a:t>
                      </a:r>
                      <a:r>
                        <a:rPr lang="en-US" baseline="0" dirty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SutonnyMJ" pitchFamily="2" charset="0"/>
                          <a:cs typeface="SutonnyMJ" pitchFamily="2" charset="0"/>
                        </a:rPr>
                        <a:t>Dci</a:t>
                      </a:r>
                      <a:r>
                        <a:rPr lang="en-US" baseline="0" dirty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SutonnyMJ" pitchFamily="2" charset="0"/>
                          <a:cs typeface="SutonnyMJ" pitchFamily="2" charset="0"/>
                        </a:rPr>
                        <a:t>cøv÷vi</a:t>
                      </a:r>
                      <a:r>
                        <a:rPr lang="en-US" baseline="0" dirty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38mmX38mmX5mm </a:t>
                      </a:r>
                      <a:r>
                        <a:rPr lang="en-US" baseline="0" dirty="0" err="1">
                          <a:latin typeface="SutonnyMJ" pitchFamily="2" charset="0"/>
                          <a:cs typeface="SutonnyMJ" pitchFamily="2" charset="0"/>
                        </a:rPr>
                        <a:t>G¨vs‡Mj</a:t>
                      </a:r>
                      <a:r>
                        <a:rPr lang="en-US" baseline="0" dirty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SutonnyMJ" pitchFamily="2" charset="0"/>
                          <a:cs typeface="SutonnyMJ" pitchFamily="2" charset="0"/>
                        </a:rPr>
                        <a:t>evi</a:t>
                      </a:r>
                      <a:r>
                        <a:rPr lang="en-US" baseline="0" dirty="0">
                          <a:latin typeface="SutonnyMJ" pitchFamily="2" charset="0"/>
                          <a:cs typeface="SutonnyMJ" pitchFamily="2" charset="0"/>
                        </a:rPr>
                        <a:t>, j¤^v=</a:t>
                      </a: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900mm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1%</a:t>
                      </a:r>
                      <a:r>
                        <a:rPr lang="en-US" baseline="0" dirty="0">
                          <a:latin typeface="SutonnyMJ" pitchFamily="2" charset="0"/>
                          <a:cs typeface="SutonnyMJ" pitchFamily="2" charset="0"/>
                        </a:rPr>
                        <a:t>wnmv‡e </a:t>
                      </a:r>
                      <a:r>
                        <a:rPr lang="en-US" baseline="0" dirty="0" err="1">
                          <a:latin typeface="SutonnyMJ" pitchFamily="2" charset="0"/>
                          <a:cs typeface="SutonnyMJ" pitchFamily="2" charset="0"/>
                        </a:rPr>
                        <a:t>Gg.Gm</a:t>
                      </a:r>
                      <a:r>
                        <a:rPr lang="en-US" baseline="0" dirty="0">
                          <a:latin typeface="SutonnyMJ" pitchFamily="2" charset="0"/>
                          <a:cs typeface="SutonnyMJ" pitchFamily="2" charset="0"/>
                        </a:rPr>
                        <a:t>. </a:t>
                      </a:r>
                      <a:r>
                        <a:rPr lang="en-US" baseline="0" dirty="0" err="1">
                          <a:latin typeface="SutonnyMJ" pitchFamily="2" charset="0"/>
                          <a:cs typeface="SutonnyMJ" pitchFamily="2" charset="0"/>
                        </a:rPr>
                        <a:t>i‡Wi</a:t>
                      </a:r>
                      <a:r>
                        <a:rPr lang="en-US" baseline="0" dirty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SutonnyMJ" pitchFamily="2" charset="0"/>
                          <a:cs typeface="SutonnyMJ" pitchFamily="2" charset="0"/>
                        </a:rPr>
                        <a:t>cwigvY</a:t>
                      </a:r>
                      <a:endParaRPr lang="en-US" baseline="0" dirty="0"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pPr marL="342900" indent="-342900" algn="l">
                        <a:buNone/>
                      </a:pPr>
                      <a:r>
                        <a:rPr lang="en-US" baseline="0" dirty="0" err="1">
                          <a:latin typeface="SutonnyMJ" pitchFamily="2" charset="0"/>
                          <a:cs typeface="SutonnyMJ" pitchFamily="2" charset="0"/>
                        </a:rPr>
                        <a:t>KvUv</a:t>
                      </a:r>
                      <a:r>
                        <a:rPr lang="en-US" baseline="0" dirty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SutonnyMJ" pitchFamily="2" charset="0"/>
                          <a:cs typeface="SutonnyMJ" pitchFamily="2" charset="0"/>
                        </a:rPr>
                        <a:t>Zv‡ii</a:t>
                      </a:r>
                      <a:r>
                        <a:rPr lang="en-US" baseline="0" dirty="0"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baseline="0" dirty="0" err="1">
                          <a:latin typeface="SutonnyMJ" pitchFamily="2" charset="0"/>
                          <a:cs typeface="SutonnyMJ" pitchFamily="2" charset="0"/>
                        </a:rPr>
                        <a:t>eov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sz="1800" dirty="0">
                          <a:latin typeface="SutonnyMJ" pitchFamily="2" charset="0"/>
                          <a:cs typeface="SutonnyMJ" pitchFamily="2" charset="0"/>
                        </a:rPr>
                        <a:t>N:wg: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SutonnyMJ" pitchFamily="2" charset="0"/>
                          <a:cs typeface="SutonnyMJ" pitchFamily="2" charset="0"/>
                        </a:rPr>
                        <a:t>Kjv‡gi</a:t>
                      </a:r>
                      <a:r>
                        <a:rPr lang="en-US" dirty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dirty="0" err="1">
                          <a:latin typeface="SutonnyMJ" pitchFamily="2" charset="0"/>
                          <a:cs typeface="SutonnyMJ" pitchFamily="2" charset="0"/>
                        </a:rPr>
                        <a:t>msL¨v</a:t>
                      </a:r>
                      <a:r>
                        <a:rPr lang="en-US" dirty="0">
                          <a:latin typeface="SutonnyMJ" pitchFamily="2" charset="0"/>
                          <a:cs typeface="SutonnyMJ" pitchFamily="2" charset="0"/>
                        </a:rPr>
                        <a:t> = 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L/</a:t>
                      </a:r>
                      <a:r>
                        <a:rPr lang="en-US" dirty="0">
                          <a:latin typeface="SutonnyMJ" pitchFamily="2" charset="0"/>
                          <a:cs typeface="SutonnyMJ" pitchFamily="2" charset="0"/>
                        </a:rPr>
                        <a:t>e¨eavb+1= </a:t>
                      </a:r>
                      <a:r>
                        <a:rPr lang="en-US" dirty="0" err="1">
                          <a:latin typeface="SutonnyMJ" pitchFamily="2" charset="0"/>
                          <a:cs typeface="SutonnyMJ" pitchFamily="2" charset="0"/>
                        </a:rPr>
                        <a:t>cÖwZ</a:t>
                      </a:r>
                      <a:r>
                        <a:rPr lang="en-US" baseline="0" dirty="0"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baseline="0" dirty="0" err="1">
                          <a:latin typeface="SutonnyMJ" pitchFamily="2" charset="0"/>
                          <a:cs typeface="SutonnyMJ" pitchFamily="2" charset="0"/>
                        </a:rPr>
                        <a:t>Rvovi</a:t>
                      </a:r>
                      <a:r>
                        <a:rPr lang="en-US" baseline="0" dirty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SutonnyMJ" pitchFamily="2" charset="0"/>
                          <a:cs typeface="SutonnyMJ" pitchFamily="2" charset="0"/>
                        </a:rPr>
                        <a:t>Rb</a:t>
                      </a:r>
                      <a:r>
                        <a:rPr lang="en-US" baseline="0" dirty="0">
                          <a:latin typeface="SutonnyMJ" pitchFamily="2" charset="0"/>
                          <a:cs typeface="SutonnyMJ" pitchFamily="2" charset="0"/>
                        </a:rPr>
                        <a:t>¨ AwZwi³ 1wU </a:t>
                      </a:r>
                      <a:r>
                        <a:rPr lang="en-US" baseline="0" dirty="0" err="1">
                          <a:latin typeface="SutonnyMJ" pitchFamily="2" charset="0"/>
                          <a:cs typeface="SutonnyMJ" pitchFamily="2" charset="0"/>
                        </a:rPr>
                        <a:t>Kjvg</a:t>
                      </a:r>
                      <a:endParaRPr lang="en-US" baseline="0" dirty="0"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r>
                        <a:rPr lang="en-US" baseline="0" dirty="0">
                          <a:latin typeface="SutonnyMJ" pitchFamily="2" charset="0"/>
                          <a:cs typeface="SutonnyMJ" pitchFamily="2" charset="0"/>
                        </a:rPr>
                        <a:t>e:wg:              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lab sheet &amp; notice\Quantity Surveying-I\bw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762000"/>
            <a:ext cx="7162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949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lab sheet &amp; notice\Quantity Surveying-I\3_00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457200"/>
            <a:ext cx="70104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551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lab sheet &amp; notice\Quantity Surveying-I\3_0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0801"/>
            <a:ext cx="7086600" cy="603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6618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157</TotalTime>
  <Words>322</Words>
  <Application>Microsoft Office PowerPoint</Application>
  <PresentationFormat>On-screen Show (4:3)</PresentationFormat>
  <Paragraphs>68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Franklin Gothic Book</vt:lpstr>
      <vt:lpstr>Franklin Gothic Medium</vt:lpstr>
      <vt:lpstr>Lucida Sans Typewriter</vt:lpstr>
      <vt:lpstr>Nunito</vt:lpstr>
      <vt:lpstr>SutonnyMJ</vt:lpstr>
      <vt:lpstr>Times New Roman</vt:lpstr>
      <vt:lpstr>Wingdings</vt:lpstr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TPI</dc:creator>
  <cp:lastModifiedBy>dell tast</cp:lastModifiedBy>
  <cp:revision>34</cp:revision>
  <dcterms:created xsi:type="dcterms:W3CDTF">2015-03-29T15:48:18Z</dcterms:created>
  <dcterms:modified xsi:type="dcterms:W3CDTF">2023-11-07T16:29:50Z</dcterms:modified>
</cp:coreProperties>
</file>