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65" r:id="rId2"/>
    <p:sldId id="257" r:id="rId3"/>
    <p:sldId id="267" r:id="rId4"/>
    <p:sldId id="268" r:id="rId5"/>
    <p:sldId id="270" r:id="rId6"/>
    <p:sldId id="272" r:id="rId7"/>
    <p:sldId id="282" r:id="rId8"/>
    <p:sldId id="307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288" r:id="rId18"/>
    <p:sldId id="289" r:id="rId19"/>
    <p:sldId id="29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41C"/>
    <a:srgbClr val="B95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7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C911-E312-46A0-ACF5-10BCBA3CB0C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ED1C-61FB-4E24-A96C-973331FF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0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pull dir="d"/>
    <p:sndAc>
      <p:stSnd loop="1">
        <p:snd r:embed="rId13" name="push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215370" cy="110799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Welcome</a:t>
            </a:r>
            <a:endParaRPr lang="en-US" sz="6600" b="1" u="sng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th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58246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160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4108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06545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36519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0889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6672"/>
            <a:ext cx="808672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0320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06404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8606"/>
            <a:ext cx="7772400" cy="928693"/>
          </a:xfrm>
          <a:solidFill>
            <a:srgbClr val="FFFF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000" b="1" dirty="0" smtClean="0"/>
              <a:t>Evaluation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3999" cy="5357826"/>
          </a:xfr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algn="l">
              <a:buAutoNum type="arabicParenR"/>
            </a:pPr>
            <a:endParaRPr lang="en-US" dirty="0" smtClean="0"/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Flexure formula 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Resisting moment of concrete 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Resisting moment of steel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Bending moment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</a:rPr>
              <a:t>Moment</a:t>
            </a:r>
          </a:p>
          <a:p>
            <a:pPr marL="514350" indent="-514350" algn="l">
              <a:buFont typeface="Wingdings 2"/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</a:rPr>
              <a:t>the assumptions of flexure formula</a:t>
            </a:r>
            <a:r>
              <a:rPr lang="bn-BD" sz="3200" dirty="0" smtClean="0">
                <a:latin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</a:endParaRPr>
          </a:p>
          <a:p>
            <a:pPr marL="514350" indent="-514350" algn="l"/>
            <a:endParaRPr lang="bn-BD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500044"/>
            <a:ext cx="8286808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600" b="1" dirty="0" smtClean="0"/>
              <a:t>Home Work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01122" cy="3643338"/>
          </a:xfr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pPr algn="ctr"/>
            <a:endParaRPr lang="en-US" sz="3200" b="1" dirty="0" smtClean="0"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</a:rPr>
              <a:t> Derive the Flexure formula for R.C.C  Beam in </a:t>
            </a:r>
            <a:r>
              <a:rPr lang="en-US" sz="3200" b="1" dirty="0" smtClean="0">
                <a:latin typeface="Times New Roman" pitchFamily="18" charset="0"/>
              </a:rPr>
              <a:t>USD  </a:t>
            </a:r>
            <a:r>
              <a:rPr lang="en-US" sz="3200" b="1" dirty="0" smtClean="0">
                <a:latin typeface="Times New Roman" pitchFamily="18" charset="0"/>
              </a:rPr>
              <a:t>method.</a:t>
            </a:r>
            <a:r>
              <a:rPr lang="bn-BD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1071569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5400" b="1" dirty="0" smtClean="0"/>
              <a:t>Next </a:t>
            </a:r>
            <a:r>
              <a:rPr lang="bn-BD" sz="6600" b="1" dirty="0" smtClean="0"/>
              <a:t>Lesson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786610" cy="1714512"/>
          </a:xfr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Cantilever and Overhanging  Rectangular Beam Design in WSD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1214446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6000" dirty="0" err="1">
                <a:effectLst/>
              </a:rPr>
              <a:t>Engr.Md.Musharraf</a:t>
            </a:r>
            <a:r>
              <a:rPr lang="en-US" sz="6000" dirty="0">
                <a:effectLst/>
              </a:rPr>
              <a:t> Hossain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3999" cy="5000636"/>
          </a:xfrm>
          <a:solidFill>
            <a:srgbClr val="00206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>Bangladesh Sweden Polytechnic Institute</a:t>
            </a:r>
          </a:p>
          <a:p>
            <a:pPr algn="ctr"/>
            <a:r>
              <a:rPr lang="en-US" sz="3600" dirty="0" err="1"/>
              <a:t>Kaptai,Rangamati</a:t>
            </a:r>
            <a:r>
              <a:rPr lang="en-US" sz="36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-571527"/>
            <a:ext cx="9144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Teacher’s </a:t>
            </a:r>
            <a:r>
              <a:rPr lang="bn-BD" sz="4800" b="1" dirty="0" smtClean="0">
                <a:latin typeface="Times New Roman" pitchFamily="18" charset="0"/>
              </a:rPr>
              <a:t>Identity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se beauty Stock Photo - 10763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87108"/>
            <a:ext cx="8501122" cy="555745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8680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THANKS TO ALL</a:t>
            </a:r>
            <a:endParaRPr lang="en-US" sz="4400" b="1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</a:rPr>
              <a:t>S</a:t>
            </a:r>
            <a:r>
              <a:rPr lang="bn-BD" sz="5400" b="1" dirty="0" smtClean="0">
                <a:latin typeface="Times New Roman" pitchFamily="18" charset="0"/>
              </a:rPr>
              <a:t>TUDENT’S IDENTITY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358246" cy="4214842"/>
          </a:xfrm>
          <a:solidFill>
            <a:srgbClr val="002060"/>
          </a:solidFill>
          <a:ln w="57150"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endParaRPr lang="en-US" sz="3600" b="1" dirty="0" smtClean="0">
              <a:latin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6</a:t>
            </a:r>
            <a:r>
              <a:rPr lang="bn-BD" sz="3600" b="1" dirty="0" smtClean="0">
                <a:latin typeface="Times New Roman" pitchFamily="18" charset="0"/>
              </a:rPr>
              <a:t>TH SEMESTER 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</a:rPr>
              <a:t>ONSTRUCTION</a:t>
            </a:r>
            <a:r>
              <a:rPr lang="bn-BD" sz="3600" b="1" dirty="0" smtClean="0">
                <a:latin typeface="Times New Roman" pitchFamily="18" charset="0"/>
              </a:rPr>
              <a:t> TECHNOLOGY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SUB : </a:t>
            </a:r>
            <a:r>
              <a:rPr lang="en-US" sz="3600" b="1" dirty="0" smtClean="0">
                <a:latin typeface="Times New Roman" pitchFamily="18" charset="0"/>
              </a:rPr>
              <a:t>DESIGN OF STRUCTURE</a:t>
            </a:r>
            <a:r>
              <a:rPr lang="bn-BD" sz="3600" b="1" dirty="0" smtClean="0">
                <a:latin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</a:rPr>
              <a:t>1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SUBJECT CODE - 66463</a:t>
            </a:r>
            <a:endParaRPr lang="bn-BD" sz="3600" b="1" dirty="0" smtClean="0">
              <a:latin typeface="Times New Roman" pitchFamily="18" charset="0"/>
            </a:endParaRP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TIME : </a:t>
            </a:r>
            <a:r>
              <a:rPr lang="en-US" sz="3600" b="1" dirty="0" smtClean="0">
                <a:latin typeface="Times New Roman" pitchFamily="18" charset="0"/>
              </a:rPr>
              <a:t>45</a:t>
            </a:r>
            <a:r>
              <a:rPr lang="bn-BD" sz="3600" b="1" dirty="0" smtClean="0">
                <a:latin typeface="Times New Roman" pitchFamily="18" charset="0"/>
              </a:rPr>
              <a:t> MINUTES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285884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8000" b="1" dirty="0" smtClean="0"/>
              <a:t>PREE LESSION</a:t>
            </a:r>
            <a:endParaRPr lang="en-US" sz="8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2643206"/>
          </a:xfrm>
          <a:solidFill>
            <a:srgbClr val="7030A0"/>
          </a:solidFill>
          <a:ln w="381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dirty="0"/>
              <a:t>Flexure formula and Design of RCC Rectangular beam in WSD.</a:t>
            </a:r>
            <a:endParaRPr lang="en-US" sz="36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000264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latin typeface="Times New Roman" pitchFamily="18" charset="0"/>
              </a:rPr>
              <a:t>Today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bn-BD" sz="7200" b="1" dirty="0" smtClean="0">
                <a:latin typeface="Times New Roman" pitchFamily="18" charset="0"/>
              </a:rPr>
              <a:t>s</a:t>
            </a:r>
            <a:r>
              <a:rPr lang="bn-BD" sz="7200" b="1" dirty="0" smtClean="0"/>
              <a:t> Lesson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064896" cy="26384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/>
              <a:t>Flexure formula and Design of RCC Rectangular beam in USD.</a:t>
            </a:r>
            <a:endParaRPr lang="en-US" sz="4000" dirty="0"/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09" y="571482"/>
            <a:ext cx="7929619" cy="1143007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6600" b="1" dirty="0" smtClean="0"/>
              <a:t>Learning Out Come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5"/>
            <a:ext cx="8929719" cy="4643446"/>
          </a:xfrm>
          <a:solidFill>
            <a:srgbClr val="0020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 algn="l"/>
            <a:r>
              <a:rPr lang="bn-BD" sz="3600" dirty="0" smtClean="0"/>
              <a:t>After the lesson student should be able to:- 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Flexure formula .</a:t>
            </a:r>
            <a:endParaRPr lang="bn-BD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the assumptions of flexure formula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Resisting moment of concrete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Resisting moment of steel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Bending moment</a:t>
            </a:r>
            <a:r>
              <a:rPr lang="bn-BD" sz="3200" dirty="0" smtClean="0"/>
              <a:t>.</a:t>
            </a:r>
            <a:endParaRPr lang="en-US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moment.</a:t>
            </a:r>
            <a:endParaRPr lang="en-US" sz="32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Presentation of lesson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3999" cy="5429264"/>
          </a:xfrm>
          <a:solidFill>
            <a:srgbClr val="7030A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690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1221</TotalTime>
  <Words>187</Words>
  <Application>Microsoft Office PowerPoint</Application>
  <PresentationFormat>On-screen Show (4:3)</PresentationFormat>
  <Paragraphs>46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Engr.Md.Musharraf Hossain</vt:lpstr>
      <vt:lpstr>STUDENT’S IDENTITY</vt:lpstr>
      <vt:lpstr>PREE LESSION</vt:lpstr>
      <vt:lpstr>Today’s Lesson</vt:lpstr>
      <vt:lpstr>Learning Out Come</vt:lpstr>
      <vt:lpstr>Presentation of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Home Work</vt:lpstr>
      <vt:lpstr>Next Lesson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pc</cp:lastModifiedBy>
  <cp:revision>234</cp:revision>
  <dcterms:created xsi:type="dcterms:W3CDTF">2014-06-01T09:56:52Z</dcterms:created>
  <dcterms:modified xsi:type="dcterms:W3CDTF">2022-01-24T05:48:35Z</dcterms:modified>
</cp:coreProperties>
</file>