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265" r:id="rId2"/>
    <p:sldId id="257" r:id="rId3"/>
    <p:sldId id="267" r:id="rId4"/>
    <p:sldId id="268" r:id="rId5"/>
    <p:sldId id="270" r:id="rId6"/>
    <p:sldId id="272" r:id="rId7"/>
    <p:sldId id="282" r:id="rId8"/>
    <p:sldId id="307" r:id="rId9"/>
    <p:sldId id="312" r:id="rId10"/>
    <p:sldId id="308" r:id="rId11"/>
    <p:sldId id="313" r:id="rId12"/>
    <p:sldId id="310" r:id="rId13"/>
    <p:sldId id="314" r:id="rId14"/>
    <p:sldId id="315" r:id="rId15"/>
    <p:sldId id="316" r:id="rId16"/>
    <p:sldId id="288" r:id="rId17"/>
    <p:sldId id="289" r:id="rId18"/>
    <p:sldId id="29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41C"/>
    <a:srgbClr val="B95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17" autoAdjust="0"/>
  </p:normalViewPr>
  <p:slideViewPr>
    <p:cSldViewPr>
      <p:cViewPr varScale="1">
        <p:scale>
          <a:sx n="60" d="100"/>
          <a:sy n="6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7C911-E312-46A0-ACF5-10BCBA3CB0C7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6ED1C-61FB-4E24-A96C-973331FFD5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6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ED1C-61FB-4E24-A96C-973331FFD5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2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ED1C-61FB-4E24-A96C-973331FFD5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8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ED1C-61FB-4E24-A96C-973331FFD5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34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ED1C-61FB-4E24-A96C-973331FFD5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07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  <p:sndAc>
      <p:stSnd loop="1">
        <p:snd r:embed="rId1" name="push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7039B-F037-4798-928B-5103146E3FB4}" type="datetimeFigureOut">
              <a:rPr lang="en-US" smtClean="0"/>
              <a:pPr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F594A-90D0-4F80-BBA9-03E74E65ED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pull dir="d"/>
    <p:sndAc>
      <p:stSnd loop="1">
        <p:snd r:embed="rId13" name="push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10" Type="http://schemas.microsoft.com/office/2007/relationships/hdphoto" Target="../media/hdphoto3.wdp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215370" cy="1107996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Welcome</a:t>
            </a:r>
            <a:endParaRPr lang="en-US" sz="6600" b="1" u="sng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HP\Desktop\th[2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8358246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  <p:sndAc>
      <p:stSnd loop="1">
        <p:snd r:embed="rId3" name="push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5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6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7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-598842" y="-59783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223" name="Picture 9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807761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  <p:sndAc>
      <p:stSnd loop="1">
        <p:snd r:embed="rId3" name="push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85729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785794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78117"/>
            <a:ext cx="8358246" cy="594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80043"/>
      </p:ext>
    </p:extLst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99288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3986"/>
      </p:ext>
    </p:extLst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9288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50808"/>
      </p:ext>
    </p:extLst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28606"/>
            <a:ext cx="7772400" cy="928693"/>
          </a:xfrm>
          <a:solidFill>
            <a:srgbClr val="FFFF00"/>
          </a:solid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bn-BD" sz="6000" b="1" dirty="0" smtClean="0"/>
              <a:t>Evaluation</a:t>
            </a:r>
            <a:endParaRPr lang="en-US" sz="6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3999" cy="5357826"/>
          </a:xfrm>
          <a:blipFill>
            <a:blip r:embed="rId4"/>
            <a:tile tx="0" ty="0" sx="100000" sy="100000" flip="none" algn="tl"/>
          </a:blip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 algn="l">
              <a:buAutoNum type="arabicParenR"/>
            </a:pPr>
            <a:endParaRPr lang="en-US" dirty="0" smtClean="0"/>
          </a:p>
          <a:p>
            <a:pPr marL="514350" indent="-514350" algn="l"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Stirrup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200" dirty="0" smtClean="0">
                <a:latin typeface="Times New Roman" pitchFamily="18" charset="0"/>
              </a:rPr>
              <a:t>.</a:t>
            </a:r>
          </a:p>
          <a:p>
            <a:pPr marL="514350" indent="-514350" algn="l"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Diagonal tension</a:t>
            </a:r>
            <a:r>
              <a:rPr lang="bn-BD" sz="3200" dirty="0" smtClean="0">
                <a:latin typeface="Times New Roman" pitchFamily="18" charset="0"/>
              </a:rPr>
              <a:t>.</a:t>
            </a:r>
          </a:p>
          <a:p>
            <a:pPr marL="514350" indent="-514350" algn="l"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Critical shear</a:t>
            </a:r>
            <a:r>
              <a:rPr lang="bn-BD" sz="3200" dirty="0" smtClean="0">
                <a:latin typeface="Times New Roman" pitchFamily="18" charset="0"/>
              </a:rPr>
              <a:t>.</a:t>
            </a:r>
          </a:p>
          <a:p>
            <a:pPr marL="514350" indent="-514350" algn="l"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Shear stress</a:t>
            </a:r>
            <a:r>
              <a:rPr lang="bn-BD" sz="3200" dirty="0" smtClean="0">
                <a:latin typeface="Times New Roman" pitchFamily="18" charset="0"/>
              </a:rPr>
              <a:t>.</a:t>
            </a:r>
          </a:p>
          <a:p>
            <a:pPr marL="514350" indent="-514350" algn="l"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dirty="0" smtClean="0">
                <a:latin typeface="Times New Roman" pitchFamily="18" charset="0"/>
              </a:rPr>
              <a:t>causes of diagonal tension.</a:t>
            </a:r>
            <a:endParaRPr lang="en-US" sz="3200" dirty="0" smtClean="0">
              <a:latin typeface="Times New Roman" pitchFamily="18" charset="0"/>
            </a:endParaRPr>
          </a:p>
          <a:p>
            <a:pPr marL="514350" indent="-514350" algn="l">
              <a:buFont typeface="Wingdings 2"/>
              <a:buAutoNum type="arabicParenR"/>
            </a:pPr>
            <a:r>
              <a:rPr lang="bn-BD" sz="3200" dirty="0" smtClean="0">
                <a:latin typeface="Times New Roman" pitchFamily="18" charset="0"/>
              </a:rPr>
              <a:t>What is </a:t>
            </a:r>
            <a:r>
              <a:rPr lang="en-US" sz="3200" dirty="0" err="1" smtClean="0">
                <a:latin typeface="Times New Roman" pitchFamily="18" charset="0"/>
              </a:rPr>
              <a:t>prevantation</a:t>
            </a:r>
            <a:r>
              <a:rPr lang="en-US" sz="3200" dirty="0" smtClean="0">
                <a:latin typeface="Times New Roman" pitchFamily="18" charset="0"/>
              </a:rPr>
              <a:t> of diagonal tension</a:t>
            </a:r>
            <a:r>
              <a:rPr lang="bn-BD" sz="3200" dirty="0" smtClean="0">
                <a:latin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</a:endParaRPr>
          </a:p>
          <a:p>
            <a:pPr marL="514350" indent="-514350" algn="l"/>
            <a:endParaRPr lang="bn-BD" sz="32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 dir="d"/>
    <p:sndAc>
      <p:stSnd loop="1"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8596" y="500044"/>
            <a:ext cx="8286808" cy="1000131"/>
          </a:xfrm>
          <a:solidFill>
            <a:srgbClr val="FFC000"/>
          </a:solidFill>
          <a:ln w="76200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bn-BD" sz="6600" b="1" dirty="0" smtClean="0"/>
              <a:t>Home Work</a:t>
            </a:r>
            <a:endParaRPr lang="en-US" sz="6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5720" y="1857364"/>
            <a:ext cx="8501122" cy="3643338"/>
          </a:xfr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endParaRPr lang="en-US" b="1" dirty="0" smtClean="0">
              <a:latin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</a:rPr>
              <a:t>Solve </a:t>
            </a:r>
            <a:r>
              <a:rPr lang="en-US" b="1" dirty="0">
                <a:latin typeface="Times New Roman" pitchFamily="18" charset="0"/>
              </a:rPr>
              <a:t>the problem of </a:t>
            </a:r>
            <a:r>
              <a:rPr lang="en-US" dirty="0"/>
              <a:t>Web </a:t>
            </a:r>
            <a:r>
              <a:rPr lang="en-US"/>
              <a:t>Reinforcement</a:t>
            </a:r>
            <a:r>
              <a:rPr lang="en-US" b="1" smtClean="0">
                <a:latin typeface="Times New Roman" pitchFamily="18" charset="0"/>
              </a:rPr>
              <a:t>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4348" y="714357"/>
            <a:ext cx="7772400" cy="1071569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bn-BD" sz="5400" b="1" dirty="0" smtClean="0"/>
              <a:t>Next </a:t>
            </a:r>
            <a:r>
              <a:rPr lang="bn-BD" sz="6600" b="1" dirty="0" smtClean="0"/>
              <a:t>Lesson</a:t>
            </a:r>
            <a:endParaRPr lang="en-US" sz="54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4414" y="2786058"/>
            <a:ext cx="6786610" cy="1714512"/>
          </a:xfrm>
          <a:solidFill>
            <a:srgbClr val="7030A0"/>
          </a:solidFill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Bond Stress Developed in RCC Beam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ose beauty Stock Photo - 107632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87108"/>
            <a:ext cx="8501122" cy="555745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8286808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THANKS TO ALL</a:t>
            </a:r>
            <a:endParaRPr lang="en-US" sz="4400" b="1" dirty="0"/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0" y="444136"/>
            <a:ext cx="9144000" cy="1214446"/>
          </a:xfr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6000" dirty="0" err="1"/>
              <a:t>Engr.Md.Musharraf</a:t>
            </a:r>
            <a:r>
              <a:rPr lang="en-US" sz="6000" dirty="0"/>
              <a:t> Hossain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1857364"/>
            <a:ext cx="9143999" cy="5000636"/>
          </a:xfrm>
          <a:solidFill>
            <a:srgbClr val="002060"/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3600" dirty="0"/>
              <a:t>Bangladesh Sweden Polytechnic Institute</a:t>
            </a:r>
          </a:p>
          <a:p>
            <a:r>
              <a:rPr lang="en-US" sz="3600" dirty="0" err="1"/>
              <a:t>Kaptai,Rangamati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-262478"/>
            <a:ext cx="91440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Times New Roman" pitchFamily="18" charset="0"/>
              </a:rPr>
              <a:t>Teacher’s </a:t>
            </a:r>
            <a:r>
              <a:rPr lang="bn-BD" sz="4800" b="1" dirty="0" smtClean="0">
                <a:latin typeface="Times New Roman" pitchFamily="18" charset="0"/>
              </a:rPr>
              <a:t>Identity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  <p:sndAc>
      <p:stSnd loop="1"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8572560" cy="1000131"/>
          </a:xfrm>
          <a:solidFill>
            <a:srgbClr val="FFC000"/>
          </a:solid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</a:rPr>
              <a:t>S</a:t>
            </a:r>
            <a:r>
              <a:rPr lang="bn-BD" sz="5400" b="1" dirty="0" smtClean="0">
                <a:latin typeface="Times New Roman" pitchFamily="18" charset="0"/>
              </a:rPr>
              <a:t>TUDENT’S IDENTITY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158" y="2214554"/>
            <a:ext cx="8358246" cy="4214842"/>
          </a:xfrm>
          <a:solidFill>
            <a:srgbClr val="002060"/>
          </a:solidFill>
          <a:ln w="57150"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endParaRPr lang="en-US" sz="3600" b="1" dirty="0" smtClean="0">
              <a:latin typeface="Times New Roman" pitchFamily="18" charset="0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</a:rPr>
              <a:t>6</a:t>
            </a:r>
            <a:r>
              <a:rPr lang="bn-BD" sz="3600" b="1" dirty="0" smtClean="0">
                <a:latin typeface="Times New Roman" pitchFamily="18" charset="0"/>
              </a:rPr>
              <a:t>TH SEMESTER </a:t>
            </a:r>
          </a:p>
          <a:p>
            <a:pPr algn="ctr"/>
            <a:r>
              <a:rPr lang="bn-BD" sz="3600" b="1" dirty="0" smtClean="0">
                <a:latin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</a:rPr>
              <a:t>ONSTRUCTION</a:t>
            </a:r>
            <a:r>
              <a:rPr lang="bn-BD" sz="3600" b="1" dirty="0" smtClean="0">
                <a:latin typeface="Times New Roman" pitchFamily="18" charset="0"/>
              </a:rPr>
              <a:t> TECHNOLOGY</a:t>
            </a:r>
          </a:p>
          <a:p>
            <a:pPr algn="ctr"/>
            <a:r>
              <a:rPr lang="bn-BD" sz="3600" b="1" dirty="0" smtClean="0">
                <a:latin typeface="Times New Roman" pitchFamily="18" charset="0"/>
              </a:rPr>
              <a:t>SUB : </a:t>
            </a:r>
            <a:r>
              <a:rPr lang="en-US" sz="3600" b="1" dirty="0" smtClean="0">
                <a:latin typeface="Times New Roman" pitchFamily="18" charset="0"/>
              </a:rPr>
              <a:t>DESIGN OF STRUCTURE</a:t>
            </a:r>
            <a:r>
              <a:rPr lang="bn-BD" sz="3600" b="1" dirty="0" smtClean="0">
                <a:latin typeface="Times New Roman" pitchFamily="18" charset="0"/>
              </a:rPr>
              <a:t>–</a:t>
            </a:r>
            <a:r>
              <a:rPr lang="en-US" sz="3600" b="1" dirty="0" smtClean="0">
                <a:latin typeface="Times New Roman" pitchFamily="18" charset="0"/>
              </a:rPr>
              <a:t>1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</a:rPr>
              <a:t>SUBJECT CODE - 66463</a:t>
            </a:r>
            <a:endParaRPr lang="bn-BD" sz="3600" b="1" dirty="0" smtClean="0">
              <a:latin typeface="Times New Roman" pitchFamily="18" charset="0"/>
            </a:endParaRPr>
          </a:p>
          <a:p>
            <a:pPr algn="ctr"/>
            <a:r>
              <a:rPr lang="bn-BD" sz="3600" b="1" dirty="0" smtClean="0">
                <a:latin typeface="Times New Roman" pitchFamily="18" charset="0"/>
              </a:rPr>
              <a:t>TIME : </a:t>
            </a:r>
            <a:r>
              <a:rPr lang="en-US" sz="3600" b="1" dirty="0" smtClean="0">
                <a:latin typeface="Times New Roman" pitchFamily="18" charset="0"/>
              </a:rPr>
              <a:t>45</a:t>
            </a:r>
            <a:r>
              <a:rPr lang="bn-BD" sz="3600" b="1" dirty="0" smtClean="0">
                <a:latin typeface="Times New Roman" pitchFamily="18" charset="0"/>
              </a:rPr>
              <a:t> MINUTES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1285884"/>
          </a:xfr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pPr algn="ctr"/>
            <a:r>
              <a:rPr lang="bn-BD" sz="8000" b="1" dirty="0" smtClean="0"/>
              <a:t>PREE LESSION</a:t>
            </a:r>
            <a:endParaRPr lang="en-US" sz="80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2571744"/>
            <a:ext cx="7854696" cy="2643206"/>
          </a:xfrm>
          <a:solidFill>
            <a:srgbClr val="7030A0"/>
          </a:solidFill>
          <a:ln w="38100"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endParaRPr lang="en-US" sz="4000" b="1" dirty="0" smtClean="0"/>
          </a:p>
          <a:p>
            <a:r>
              <a:rPr lang="en-US" sz="4000" dirty="0"/>
              <a:t>Shear Stress  in RCC Beam</a:t>
            </a:r>
            <a:endParaRPr lang="en-US" sz="3600" dirty="0"/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2000264"/>
          </a:xfr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bn-BD" sz="7200" b="1" dirty="0" smtClean="0">
                <a:latin typeface="Times New Roman" pitchFamily="18" charset="0"/>
              </a:rPr>
              <a:t>Today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bn-BD" sz="7200" b="1" dirty="0" smtClean="0">
                <a:latin typeface="Times New Roman" pitchFamily="18" charset="0"/>
              </a:rPr>
              <a:t>s</a:t>
            </a:r>
            <a:r>
              <a:rPr lang="bn-BD" sz="7200" b="1" dirty="0" smtClean="0"/>
              <a:t> Lesson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000372"/>
            <a:ext cx="7643866" cy="2638428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endParaRPr lang="en-US" sz="4400" dirty="0" smtClean="0"/>
          </a:p>
          <a:p>
            <a:r>
              <a:rPr lang="en-US" sz="4400" dirty="0"/>
              <a:t>Function of Web Reinforcement in RCC Beam</a:t>
            </a:r>
            <a:endParaRPr lang="en-US" sz="4000" dirty="0"/>
          </a:p>
        </p:txBody>
      </p:sp>
    </p:spTree>
  </p:cSld>
  <p:clrMapOvr>
    <a:masterClrMapping/>
  </p:clrMapOvr>
  <p:transition spd="med">
    <p:pull dir="d"/>
    <p:sndAc>
      <p:stSnd loop="1"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09" y="571482"/>
            <a:ext cx="7929619" cy="1143007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bn-BD" sz="6600" b="1" dirty="0" smtClean="0"/>
              <a:t>Learning Out Come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214555"/>
            <a:ext cx="8929719" cy="4643446"/>
          </a:xfrm>
          <a:solidFill>
            <a:srgbClr val="00206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14350" indent="-514350" algn="l"/>
            <a:r>
              <a:rPr lang="bn-BD" sz="3600" dirty="0" smtClean="0"/>
              <a:t>After the lesson student should be able to:- 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what is  diagonal tension .</a:t>
            </a:r>
            <a:endParaRPr lang="bn-BD" sz="3200" dirty="0" smtClean="0"/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 what is the causes of diagonal tension </a:t>
            </a:r>
            <a:r>
              <a:rPr lang="bn-BD" sz="3200" dirty="0" smtClean="0"/>
              <a:t>.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 what is shearing stress</a:t>
            </a:r>
            <a:r>
              <a:rPr lang="bn-BD" sz="3200" dirty="0" smtClean="0"/>
              <a:t>.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 what is critical shear  stress</a:t>
            </a:r>
            <a:r>
              <a:rPr lang="bn-BD" sz="3200" dirty="0" smtClean="0"/>
              <a:t>.</a:t>
            </a:r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what is Stirrup</a:t>
            </a:r>
            <a:r>
              <a:rPr lang="bn-BD" sz="3200" dirty="0" smtClean="0"/>
              <a:t>.</a:t>
            </a:r>
            <a:endParaRPr lang="en-US" sz="3200" dirty="0" smtClean="0"/>
          </a:p>
          <a:p>
            <a:pPr marL="514350" indent="-514350" algn="l">
              <a:buFont typeface="Arial" charset="0"/>
              <a:buChar char="•"/>
            </a:pPr>
            <a:r>
              <a:rPr lang="en-US" sz="3200" dirty="0" smtClean="0"/>
              <a:t>Tell  what is prevention  for diagonal tension </a:t>
            </a:r>
            <a:r>
              <a:rPr lang="bn-BD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latin typeface="Times New Roman" pitchFamily="18" charset="0"/>
              </a:rPr>
              <a:t>Presentation of lesson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28736"/>
            <a:ext cx="9143999" cy="5715040"/>
          </a:xfrm>
          <a:solidFill>
            <a:srgbClr val="7030A0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 </a:t>
            </a:r>
            <a:r>
              <a:rPr lang="en-US" sz="3600" dirty="0" smtClean="0"/>
              <a:t>Diagonal Tension</a:t>
            </a:r>
            <a:r>
              <a:rPr lang="bn-BD" sz="3600" dirty="0" smtClean="0"/>
              <a:t>:-</a:t>
            </a:r>
            <a:endParaRPr lang="en-US" sz="4400" dirty="0" smtClean="0"/>
          </a:p>
          <a:p>
            <a:pPr algn="l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Avi.wm.wm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ex‡gi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cÖhy³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wbi‡cÿ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A‡ÿi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Dc‡oi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As‡k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Pvcv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cxob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As‡k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cxo‡bi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GQvov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ex‡gi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KŠwbK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Uvbv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cxo‡bi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ex‡g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KŠwbK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dvU‡ji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algn="l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cxo‡bi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ex‡g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KŠwbK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dvU‡ji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Wvqv‡Mvbvj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Ubkb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KŠwbK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/>
              <a:t>auses of diagonal tension :</a:t>
            </a:r>
          </a:p>
          <a:p>
            <a:pPr algn="l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(1)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ex‡g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AwZwi³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jvW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Av‡ivwcZ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algn="l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(2)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e¨v‡jÝW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wiBÝ‡dvm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g›U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A‡cÿv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wiBÝ‡dvm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g›U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algn="l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(3)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ex‡gi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Kvh©Kix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ÿÎdj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ch©vß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algn="l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(4)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I‡qe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wiBÝ‡dvm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g›U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pPr algn="l"/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latin typeface="Times New Roman" pitchFamily="18" charset="0"/>
              </a:rPr>
              <a:t>Presentation of lesson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776864" cy="504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  <p:sndAc>
      <p:stSnd loop="1"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latin typeface="Times New Roman" pitchFamily="18" charset="0"/>
              </a:rPr>
              <a:t>Presentation of lesson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472518" cy="5929354"/>
          </a:xfrm>
        </p:spPr>
        <p:txBody>
          <a:bodyPr>
            <a:normAutofit/>
          </a:bodyPr>
          <a:lstStyle/>
          <a:p>
            <a:r>
              <a:rPr lang="en-US" dirty="0" smtClean="0"/>
              <a:t>Stirrup :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Wvqv‡Mvbvj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Ubk‡bi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Avbyf‚wgK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Dcvsk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cÖwZ‡iv‡ai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iWB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h‡_ó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 Lvov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Dcvsk‡K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cÖwZ‡iva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ex‡g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†h Lvov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wóivc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dirty="0"/>
              <a:t>prevention  for diagonal </a:t>
            </a:r>
            <a:r>
              <a:rPr lang="en-US" dirty="0" smtClean="0"/>
              <a:t>tension :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Wvqv‡Mvbvj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Ubkb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cÖwZ‡iv‡a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wb¤œwjwLZ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e¨e¯’v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(1) AwZwi³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(2)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dvUj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eivei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mg‡Kv‡b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†¯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øvwcs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(3) </a:t>
            </a:r>
            <a:r>
              <a:rPr lang="en-US" dirty="0" smtClean="0"/>
              <a:t>Crank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(4)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8mm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10mm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e¨v‡mi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iW‡K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(u)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AvKv‡I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euvwK‡q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dvUj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m¤^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vf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j¤^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(5)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exg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PIov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ekx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/>
              <a:t>w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AvKv‡I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wóivc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ll dir="d"/>
    <p:sndAc>
      <p:stSnd loop="1">
        <p:snd r:embed="rId2" name="push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424</Words>
  <Application>Microsoft Office PowerPoint</Application>
  <PresentationFormat>On-screen Show (4:3)</PresentationFormat>
  <Paragraphs>66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PowerPoint Presentation</vt:lpstr>
      <vt:lpstr>Engr.Md.Musharraf Hossain</vt:lpstr>
      <vt:lpstr>STUDENT’S IDENTITY</vt:lpstr>
      <vt:lpstr>PREE LESSION</vt:lpstr>
      <vt:lpstr>Today’s Lesson</vt:lpstr>
      <vt:lpstr>Learning Out Come</vt:lpstr>
      <vt:lpstr>Presentation of lesson</vt:lpstr>
      <vt:lpstr>Presentation of lesson</vt:lpstr>
      <vt:lpstr>Presentation of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Home Work</vt:lpstr>
      <vt:lpstr>Next Lesson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pc</cp:lastModifiedBy>
  <cp:revision>261</cp:revision>
  <dcterms:created xsi:type="dcterms:W3CDTF">2014-06-01T09:56:52Z</dcterms:created>
  <dcterms:modified xsi:type="dcterms:W3CDTF">2022-01-24T06:30:23Z</dcterms:modified>
</cp:coreProperties>
</file>