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notesMasterIdLst>
    <p:notesMasterId r:id="rId20"/>
  </p:notesMasterIdLst>
  <p:sldIdLst>
    <p:sldId id="296" r:id="rId2"/>
    <p:sldId id="329" r:id="rId3"/>
    <p:sldId id="319" r:id="rId4"/>
    <p:sldId id="318" r:id="rId5"/>
    <p:sldId id="330" r:id="rId6"/>
    <p:sldId id="334" r:id="rId7"/>
    <p:sldId id="331" r:id="rId8"/>
    <p:sldId id="337" r:id="rId9"/>
    <p:sldId id="338" r:id="rId10"/>
    <p:sldId id="339" r:id="rId11"/>
    <p:sldId id="332" r:id="rId12"/>
    <p:sldId id="335" r:id="rId13"/>
    <p:sldId id="333" r:id="rId14"/>
    <p:sldId id="336" r:id="rId15"/>
    <p:sldId id="281" r:id="rId16"/>
    <p:sldId id="293" r:id="rId17"/>
    <p:sldId id="282" r:id="rId18"/>
    <p:sldId id="29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04B255-137C-48BB-B509-E0420307D9C5}">
          <p14:sldIdLst>
            <p14:sldId id="296"/>
            <p14:sldId id="329"/>
            <p14:sldId id="319"/>
            <p14:sldId id="318"/>
            <p14:sldId id="330"/>
            <p14:sldId id="334"/>
            <p14:sldId id="331"/>
            <p14:sldId id="337"/>
            <p14:sldId id="338"/>
            <p14:sldId id="339"/>
            <p14:sldId id="332"/>
            <p14:sldId id="335"/>
            <p14:sldId id="333"/>
            <p14:sldId id="336"/>
          </p14:sldIdLst>
        </p14:section>
        <p14:section name="Untitled Section" id="{5FB15FCA-D146-4B6A-8D85-0E76A85442A1}">
          <p14:sldIdLst>
            <p14:sldId id="281"/>
            <p14:sldId id="293"/>
            <p14:sldId id="282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4CAE5-53D1-4A78-8009-4E652B73037F}" type="datetimeFigureOut">
              <a:rPr lang="en-US" smtClean="0"/>
              <a:t>11-Oct-23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3A8D1-0CD2-4158-A4F3-CBD60C0FA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5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1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6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3A8D1-0CD2-4158-A4F3-CBD60C0FA4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0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4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3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0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5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4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2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0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4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9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ills.gov.bd/?fbclid=IwAR04zXxAlP528v4lqE-I3Fh3qyIdSIeqd6J0Ptit8_OZKurfs4jLbIQKSy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52" y="621475"/>
            <a:ext cx="8526484" cy="68481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4900" b="1" u="sng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900" b="1" u="sng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b="1" u="sng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146651"/>
              </p:ext>
            </p:extLst>
          </p:nvPr>
        </p:nvGraphicFramePr>
        <p:xfrm>
          <a:off x="1146412" y="1412875"/>
          <a:ext cx="828419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4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gwkbm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(66742)</a:t>
                      </a: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ce©t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PZz</a:t>
                      </a:r>
                      <a:r>
                        <a:rPr lang="en-US" sz="4000" b="1" dirty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_©, †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UK‡bvjwRt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B‡jKwUªK¨vj</a:t>
                      </a:r>
                      <a:endParaRPr lang="en-US" sz="4000" b="1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indent="0" algn="ctr">
                        <a:lnSpc>
                          <a:spcPct val="120000"/>
                        </a:lnSpc>
                        <a:buNone/>
                      </a:pP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Aa¨vq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wewfbœ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ai‡bi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mj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e¨vUvwii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MVY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r>
                        <a:rPr lang="en-US" sz="4000" b="1" u="none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6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0" y="1228298"/>
            <a:ext cx="11313994" cy="494866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c‡KU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wb‡Kj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nvB‡Wªv·vBW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fwZ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cø‡Ui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c‡KU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gUvwjK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K¨vWwgqvg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mvRv‡bv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hv‡Z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GRb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G‡`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gv‡S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cøvw÷K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kjvKv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GKcÖv‡šÍ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Uvwg©bv‡ji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GKcÖv‡šÍ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Uvwg©bv‡ji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I‡qwìs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G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mgevq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wb‡K‡ji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cÖ‡jchy³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B¯úv‡Zi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Ave×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cv‡Î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vcb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cv‡Îi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Uvwg©bvjØq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PvwR©s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wWm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PvwR©s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B‡jvK‡UªvjvB‡Ui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Av‡cwÿK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iæ‡Z¡i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Zgb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e‡j G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¯’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vqx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57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842" y="327546"/>
            <a:ext cx="11559654" cy="57138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1.3 </a:t>
            </a:r>
            <a:r>
              <a:rPr lang="en-US" sz="36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wjW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wmW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MVbcÖYvwj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wewµqv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MVYt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cv‡ki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wjW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GwmW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e¨vUwii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Ask †`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778797"/>
              </p:ext>
            </p:extLst>
          </p:nvPr>
        </p:nvGraphicFramePr>
        <p:xfrm>
          <a:off x="354842" y="1351129"/>
          <a:ext cx="1173707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3379"/>
                <a:gridCol w="5513695"/>
              </a:tblGrid>
              <a:tr h="5349922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Ask¸‡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nj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-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(1)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cvÎ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t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wjW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e¨vUwi‡Z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AvqZvKvi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cvÎ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GUv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mvaviYZ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k³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ivevi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A_ev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e‡KjvB‡Ui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ˆ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Zix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(2)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B‡jK‡UªvW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cøU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t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wjW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e¨vUwi‡Z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yB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ai‡bi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B‡jK‡UªvW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cøU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 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(3)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B‡jvK‡UªvjvBUt</a:t>
                      </a:r>
                      <a:r>
                        <a:rPr lang="en-US" sz="29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wjW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e¨vUwi‡Z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B‡jvK‡UªvjvBU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wnmv‡e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mvjwdDwiK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3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fvM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cvwb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1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fvM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wgwkÖZ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Zij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mvjwdDwiK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GwmW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wgkÖY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ˆ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Zix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PvwR©Z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Ae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¯’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Av‡cwÿK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iƒZ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¡ 1.30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wWmPvR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Ae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¯’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Av‡cwÿK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iƒZ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1.10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nIqv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9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DwPZ</a:t>
                      </a:r>
                      <a:r>
                        <a:rPr lang="en-US" sz="29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US" sz="2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240" y="1433013"/>
            <a:ext cx="5588760" cy="500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423081"/>
            <a:ext cx="10971663" cy="575388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(4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)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mcv‡iUit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mcv‡iUi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e¯‘Z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Bbmy‡jUi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ga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Kv‡i›U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cÖevwnZ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 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(5)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f›Um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ewnive‡Y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f›U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wfZi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e‡Yi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cixÿv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cÖ‡qvR‡bi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e‡Y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†`qv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(6)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Uvwg©bvj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Uvwg©bvj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Uvwg©bvj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j‡Wi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Zix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hv‡Z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B‡jK‡UªvjvB‡Ui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ÿqcÖvß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(7)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B›Uvi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-†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Kv‡bKUi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jW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A¨vj‡qi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Zix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wmwi‡R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mshy³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Uvwg©bvjwU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eo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AvKv‡ii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wPý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Av_ev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jvj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is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(8)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nvZj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wjW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wmW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h‡_ó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fvwi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GwU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vbvšÍ‡ii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myweavi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Mv‡q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nvZj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jvMv‡bv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47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313899"/>
            <a:ext cx="11696131" cy="57274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Kvh©cÖYvjxt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wmmvi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wm‡W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Wzev‡bvi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mv‡_ mv‡_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Dfq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cv‡Zi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A·BWB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wm‡Wi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mvj‡d‡U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vmvqwbK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Lv‡bv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njt</a:t>
            </a: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cøUt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PbSO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-25000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b="1" dirty="0" err="1">
                <a:latin typeface="SutonnyMJ" pitchFamily="2" charset="0"/>
                <a:cs typeface="SutonnyMJ" pitchFamily="2" charset="0"/>
              </a:rPr>
              <a:t>c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‡RwUf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cøUt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2‰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2PbSO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PvwR©s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mgqt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PvR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GwmW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wgwkªZ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cvwb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Aw·‡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n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vB‡Wªv‡Rb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Avqb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GB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Aw·‡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Avqb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cø‡U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G‡m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mvj‡dU‡K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jW-cvi·vBW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nvB‡Wªv‡Rb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Avqb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G‡m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jW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mvj‡dU‡K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)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j‡W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iæcvšÍwiZ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  </a:t>
            </a:r>
          </a:p>
          <a:p>
            <a:pPr marL="0" indent="0" algn="just">
              <a:buNone/>
            </a:pPr>
            <a:r>
              <a:rPr lang="en-US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cøUt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b="1" baseline="30000" dirty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b="1" dirty="0" err="1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cøUt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+O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-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PbO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+ 2e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PvwR©s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k‡l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cø‡U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Rvi‡Y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jW-cvi·vB‡Wi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cø‡U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weRvi‡Y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ú‡Äi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j‡Wi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c‡o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GB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wewµqvi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Gwm‡Wi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NbZ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ev‡o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Gwm‡Wi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NbZ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¡ 1.3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nIqv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e¨vUvix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PvR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jW-cvi·vB‡Wi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PbO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j‡Wi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cø‡Ui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ywU‡K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hy³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Zv‡ii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Kv‡i›U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cÖevwnZ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723331"/>
            <a:ext cx="10780594" cy="5453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3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wWmPvwR©s</a:t>
            </a:r>
            <a:r>
              <a:rPr lang="en-US" sz="33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3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mgqt</a:t>
            </a:r>
            <a:r>
              <a:rPr lang="en-US" sz="33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300" b="1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mj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Kv‡i›U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mievn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_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ZLb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mwÂZ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kw³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e¨wqZ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PbO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cø‡U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3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cø‡U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3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-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| GB `y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M¨v‡m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ywUi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wb¤œwjwLZ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wewµqv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nqt</a:t>
            </a:r>
            <a:endParaRPr lang="en-US" sz="3300" b="1" dirty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cøUt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PbO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sz="33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PbSO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sz="33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300" b="1" baseline="30000" dirty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3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cøUt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O</a:t>
            </a:r>
            <a:r>
              <a:rPr lang="en-US" sz="33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3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PbSO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3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+ 2e</a:t>
            </a:r>
            <a:r>
              <a:rPr lang="en-US" sz="33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Gfv‡e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wWmPvwR©s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wµqvi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wm‡Wi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Av‡cwÿK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Kwg‡q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†`q|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Kv‡i›U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Pvwj‡q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mjwU‡K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PvR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300" b="1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3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3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0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3075" y="910225"/>
            <a:ext cx="31329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00B0F0"/>
                </a:solidFill>
              </a:rPr>
              <a:t>Home Work: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874" y="1773383"/>
            <a:ext cx="11014362" cy="3707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700" b="1" dirty="0">
                <a:latin typeface="SutonnyMJ" pitchFamily="2" charset="0"/>
                <a:cs typeface="SutonnyMJ" pitchFamily="2" charset="0"/>
              </a:rPr>
              <a:t>1|  ‡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mj</a:t>
            </a:r>
            <a:r>
              <a:rPr lang="en-US" sz="3700" b="1" dirty="0"/>
              <a:t> </a:t>
            </a:r>
            <a:r>
              <a:rPr 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(Cell)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/>
            <a:r>
              <a:rPr lang="en-US" sz="3700" b="1" dirty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cÖvBgvwi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m‡KÛvwi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wK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700" b="1" dirty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700" b="1" dirty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WªvB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Kvh©cªYvjx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Ki 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/>
            <a:r>
              <a:rPr lang="en-US" sz="3700" b="1" dirty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GwWmb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cÖYvjx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Ki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700" b="1" dirty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en-US" sz="3700" b="1" dirty="0">
                <a:latin typeface="SutonnyMJ" pitchFamily="2" charset="0"/>
                <a:cs typeface="SutonnyMJ" pitchFamily="2" charset="0"/>
              </a:rPr>
              <a:t>5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wb‡Kj-K¨vWwgqvg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Ki? </a:t>
            </a:r>
            <a:endParaRPr lang="en-US" sz="3700" b="1" dirty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3700" b="1" dirty="0" err="1" smtClean="0">
                <a:latin typeface="SutonnyMJ" pitchFamily="2" charset="0"/>
                <a:cs typeface="SutonnyMJ" pitchFamily="2" charset="0"/>
              </a:rPr>
              <a:t>wjW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 smtClean="0">
                <a:latin typeface="SutonnyMJ" pitchFamily="2" charset="0"/>
                <a:cs typeface="SutonnyMJ" pitchFamily="2" charset="0"/>
              </a:rPr>
              <a:t>GwmW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 smtClean="0">
                <a:latin typeface="SutonnyMJ" pitchFamily="2" charset="0"/>
                <a:cs typeface="SutonnyMJ" pitchFamily="2" charset="0"/>
              </a:rPr>
              <a:t>cÖYvwj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wewµqv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err="1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7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00" b="1" dirty="0" smtClean="0">
                <a:latin typeface="SutonnyMJ" pitchFamily="2" charset="0"/>
                <a:cs typeface="SutonnyMJ" pitchFamily="2" charset="0"/>
              </a:rPr>
              <a:t>Ki|</a:t>
            </a:r>
            <a:endParaRPr lang="en-US" sz="37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8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760" y="1432296"/>
            <a:ext cx="11224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AvMvgx</a:t>
            </a:r>
            <a:r>
              <a:rPr lang="en-US" sz="60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K¬vm</a:t>
            </a:r>
            <a:r>
              <a:rPr lang="en-US" sz="60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6000" b="1" dirty="0" smtClean="0"/>
              <a:t>-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PvwR©s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03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49" y="1526349"/>
            <a:ext cx="113924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এই ভিডিও টি পুনরায় দেখতে দক্ষতাবাতায়ন 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বা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  <a:p>
            <a:pPr algn="ctr"/>
            <a:r>
              <a:rPr lang="as-IN" sz="5400" b="1" dirty="0">
                <a:latin typeface="Times New Roman" panose="02020603050405020304" pitchFamily="18" charset="0"/>
                <a:cs typeface="ParashSushreeMJ" panose="00000400000000000000" pitchFamily="2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www.skills.gov.bd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5400" b="1" dirty="0">
                <a:latin typeface="ParashSushreeMJ" panose="00000400000000000000" pitchFamily="2" charset="0"/>
                <a:cs typeface="ParashSushreeMJ" panose="00000400000000000000" pitchFamily="2" charset="0"/>
              </a:rPr>
              <a:t>ভিজিট করুন</a:t>
            </a:r>
            <a:endParaRPr lang="en-US" sz="5400" b="1" dirty="0">
              <a:latin typeface="ParashSushreeMJ" panose="00000400000000000000" pitchFamily="2" charset="0"/>
              <a:cs typeface="ParashSushreeMJ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00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5476" y="1092530"/>
            <a:ext cx="6780809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4500" b="1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`....</a:t>
            </a:r>
            <a:endParaRPr lang="en-US" sz="7200" b="1" dirty="0"/>
          </a:p>
          <a:p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7846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564" y="923637"/>
            <a:ext cx="12044217" cy="629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                                  </a:t>
            </a:r>
            <a:r>
              <a:rPr lang="en-US" sz="36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4400" b="1" u="sng" dirty="0"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_©xiv..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1|  ‡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/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(Cell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cÖvBgvwi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m‡KÛvwi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WªvB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Kvh©cªYvjx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4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GwWmb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cÖYvjx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5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wb‡Kj-K¨vWwgqvg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6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wmW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cÖYvwj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wewµqv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20000"/>
              </a:lnSpc>
            </a:pP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5661" y="341195"/>
            <a:ext cx="114891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1.0 ‡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(Cell)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t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cv‡Îi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wfZi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`ªe¨ I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avZe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`Û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B‡jK‡Uªv‡gvwUf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dv‡m©i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we`y¨r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cÖevwnZ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e‡j|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BDwbU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kw³‡K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wWwm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ˆe`¨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ywZK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kw³‡Z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iƒcvšÍwiZ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defRPr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y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h_vt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defRPr/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   (K)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cÖvBgvwi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mj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defRPr/>
            </a:pP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    (L)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m‡KÛvwi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defRPr/>
            </a:pP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defRPr/>
            </a:pP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(Battery)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t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K‡ZvK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A_©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vZ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‰e`¨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ywZKfv‡e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wmwi‡R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ms‡hvM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  <p:extLst>
      <p:ext uri="{BB962C8B-B14F-4D97-AF65-F5344CB8AC3E}">
        <p14:creationId xmlns:p14="http://schemas.microsoft.com/office/powerpoint/2010/main" val="30019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670626"/>
              </p:ext>
            </p:extLst>
          </p:nvPr>
        </p:nvGraphicFramePr>
        <p:xfrm>
          <a:off x="2244437" y="0"/>
          <a:ext cx="689956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9564"/>
              </a:tblGrid>
              <a:tr h="581891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en-US" sz="3600" b="1" dirty="0" err="1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cÖvBgvwi</a:t>
                      </a:r>
                      <a:r>
                        <a:rPr lang="en-US" sz="3600" b="1" dirty="0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3600" b="1" baseline="0" dirty="0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600" b="1" dirty="0" err="1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m‡KÛvwi</a:t>
                      </a:r>
                      <a:r>
                        <a:rPr lang="en-US" sz="3600" b="1" dirty="0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dirty="0" err="1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m‡ji</a:t>
                      </a:r>
                      <a:r>
                        <a:rPr lang="en-US" sz="3600" b="1" dirty="0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g‡a</a:t>
                      </a:r>
                      <a:r>
                        <a:rPr lang="en-US" sz="3600" b="1" dirty="0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3600" b="1" dirty="0" err="1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cv_©K</a:t>
                      </a:r>
                      <a:r>
                        <a:rPr lang="en-US" sz="3600" b="1" dirty="0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3600" b="1" baseline="0" dirty="0" smtClean="0">
                          <a:solidFill>
                            <a:schemeClr val="accent5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3600" b="1" dirty="0" smtClean="0">
                        <a:solidFill>
                          <a:schemeClr val="accent5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20025"/>
              </p:ext>
            </p:extLst>
          </p:nvPr>
        </p:nvGraphicFramePr>
        <p:xfrm>
          <a:off x="263236" y="711654"/>
          <a:ext cx="11817928" cy="605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051"/>
                <a:gridCol w="5752877"/>
              </a:tblGrid>
              <a:tr h="63223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cÖvBgvwi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mj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m‡KÛvwi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mj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7121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1|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GB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mj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GKevi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gvÎ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e¨en‡ii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ci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Kg©ÿgZv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†kl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M‡j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G‡K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cybivq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Kvh©ÿg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1|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GB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mj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GKevi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gvÎ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e¨en‡ii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ci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Kg©ÿgZv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†kl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M‡j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G‡K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evB‡i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†_‡K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wWwm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mieiv‡ni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gva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¨‡g 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cybivq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Kvh©ÿg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3720">
                <a:tc>
                  <a:txBody>
                    <a:bodyPr/>
                    <a:lstStyle/>
                    <a:p>
                      <a:pPr algn="just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2|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cwigv‡b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fv‡ëR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cvIqv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2|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cwigv‡b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fv‡ëR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Kv‡i›U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cvIqv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3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3| ‡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iwWI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K¨vjKz‡jUi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Ljbv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Mvwo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BZ¨vw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QvU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QvU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Kv‡R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3|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evwZ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R¡vjv‡bv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nb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evRv‡bv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gvevBj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,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Uwj‡dvb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BZ¨vw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Kv‡R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2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4|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GKevi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e¨env‡ii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ci †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w`‡Z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4|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evi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PvR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91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5| G‡`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¯’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vwqZ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¡ Kg|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5| G‡`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¯’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vwqZ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¡ ‡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ewk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4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1" y="232013"/>
            <a:ext cx="11737074" cy="6482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1.1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WªvB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wewµqv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MVbt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07697"/>
              </p:ext>
            </p:extLst>
          </p:nvPr>
        </p:nvGraphicFramePr>
        <p:xfrm>
          <a:off x="245661" y="1166882"/>
          <a:ext cx="1139588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396"/>
                <a:gridCol w="7110484"/>
              </a:tblGrid>
              <a:tr h="5557367">
                <a:tc>
                  <a:txBody>
                    <a:bodyPr/>
                    <a:lstStyle/>
                    <a:p>
                      <a:pPr algn="just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cv‡ki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wP‡Î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WªvB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-‡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m‡ji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we‡fbœ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Ask †`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Lv‡bv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g‡a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Kvb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Zij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c`v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_© _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e‡j G‡K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WªvB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-‡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mj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e‡j| G ‡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mj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ˆ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Zix‡Z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PvÄvK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…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wZi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`¯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Ívi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cvÎ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e¨envi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cvÎwU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b‡MwUf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B‡jK‡UªvW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Kve©b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ÐwU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c‡RwUf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B‡jK‡UªvW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wnmv‡e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`¯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Ívi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cv‡Îi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wfZ‡ii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Mv‡q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G‡gvwbqvg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‡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K¬vivB‡Wi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c‡ói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cyiæ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Íi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cv‡Îi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wfZ‡i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Lvwj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hvqMvq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g¨v½vwbR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WvB·BW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Kqjvi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ov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Øviv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fwZ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có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hv‡Z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ïwK‡q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†m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`¯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Ívi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cv‡Îi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Dc‡ii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gyL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wcPMvjv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Kv‡Vi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ov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BZ¨vw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Øviv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eÜ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K‡i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†`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Iqv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M¨vm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nIqvi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wc‡Pi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g‡a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GKUv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QvU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`ª _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mg¯Í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cvÎwU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KvMR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Øviv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gvov‡bv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GB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m‡ji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B.Gg.Gd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1.5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fvë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algn="just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79" y="1275565"/>
            <a:ext cx="4307794" cy="464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3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9" y="968991"/>
            <a:ext cx="10371161" cy="57457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7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Kvh©cªYvjxt</a:t>
            </a:r>
            <a:endParaRPr lang="en-US" sz="37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wewkøó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A¨v‡gvwbqv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baseline="5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I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K¬vwib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3600" b="1" baseline="5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Avqb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A¨v‡gvwbqvg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Avqb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sz="3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A¨v‡gvwbqv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nvB‡Wªv‡Rb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Avqb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A¨v‡gvwbqv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AvKv‡i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nvB‡Wªv‡Rb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Avqb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Kve©b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`‡Û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g¨v½vwbR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A·vB‡Wi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ivmvqwbK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wewµqv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cvwb‡Z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Kve©b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`Ð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cwRwUf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Pv‡R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PvwR©Z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nIqvq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B‡jK‡Uªv‡Wi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gv‡S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c‡Ubwkqvj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B‡jK‡UªvW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cwievnx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Zv‡ii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¨‡g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jv‡Wi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ms‡hvM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yr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cÖevn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9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259307"/>
            <a:ext cx="11655188" cy="57820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1.2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cÖYvwjt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wm‡Wi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A¨vjKvwj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ÿvi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†m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yÕai‡bi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mvavibZ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e¨eûZ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h_vt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wb‡Kj-Avqib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GwWmb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wb‡Kj-K¨vWwgqvg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QvovI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A¨vjKzg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GK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cwRwUf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cø‡U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wb‡Kj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nvB‡Wªv·vBW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MÖvdvBU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cø‡U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Avqib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‡µ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vwgqvg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A¨vj‡qi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ov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wmjfvi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wRsK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cwRwUf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cø‡U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wµqvkxj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c`v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_©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wmjfvi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A·vBW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cø‡U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wRsK-A·vBW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wRs‡Ki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ov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8528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259307"/>
            <a:ext cx="11737075" cy="5917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(1) </a:t>
            </a:r>
            <a:r>
              <a:rPr lang="en-US" sz="36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wb‡Kj-Avqib</a:t>
            </a:r>
            <a:r>
              <a:rPr lang="en-US" sz="36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GwWmb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e¨vUvwii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cÖYvjxt</a:t>
            </a:r>
            <a:endParaRPr lang="en-US" sz="3600" b="1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just">
              <a:buNone/>
            </a:pP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wb‡Kj-Avqib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wb¤œwjwLZ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;</a:t>
            </a:r>
          </a:p>
          <a:p>
            <a:pPr marL="0" indent="0" algn="just">
              <a:buNone/>
            </a:pPr>
            <a:r>
              <a:rPr lang="en-US" sz="3200" b="1" dirty="0">
                <a:latin typeface="SutonnyMJ" pitchFamily="2" charset="0"/>
                <a:cs typeface="SutonnyMJ" pitchFamily="2" charset="0"/>
              </a:rPr>
              <a:t>(K)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cøUt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wb‡Kj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nvB‡Wªv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A·vBW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indent="0" algn="just">
              <a:buNone/>
            </a:pPr>
            <a:r>
              <a:rPr lang="en-US" sz="3200" b="1" dirty="0">
                <a:latin typeface="SutonnyMJ" pitchFamily="2" charset="0"/>
                <a:cs typeface="SutonnyMJ" pitchFamily="2" charset="0"/>
              </a:rPr>
              <a:t>(L)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cøUt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we‡m‡e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jvnvi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ov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A·vBW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indent="0" algn="just">
              <a:buNone/>
            </a:pPr>
            <a:r>
              <a:rPr lang="en-US" sz="3200" b="1" dirty="0">
                <a:latin typeface="SutonnyMJ" pitchFamily="2" charset="0"/>
                <a:cs typeface="SutonnyMJ" pitchFamily="2" charset="0"/>
              </a:rPr>
              <a:t>(M)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B‡jK‡UªvjvBUt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21%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cUvwkqvg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nvB‡Wªv·vBW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mjyk‡bi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mv‡_ Kg©`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ÿZv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mvgvb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cvwigv‡b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wjw_qvg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nvB‡Wªv·vBW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) 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32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GwWmb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m‡ji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cøU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wb‡Kj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cÖ‡jc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B¯úv‡Zi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Rvwj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cøUI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wb‡Kj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cÖ‡jc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B¯úv‡Zi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Rvwj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MwVZ,G‡Z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B¯úv‡Zi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c‡KU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c‡KU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Avqib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A·vB‡Wi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KwYKv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GKB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cvjvwiwUi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cøUMy‡jv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GKwÎZ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I‡qwìs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MÖæc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hv‡Z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Uvwg©bvj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emv‡bv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GwWmb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e¨vUvwi‡Z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cø‡Ui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P‡q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cø‡Ui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c‡RwUf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cøUMy‡jvi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gvSLv‡b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A¨v‡evbvB‡Ui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kjvKv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v‡K,hv‡Z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©-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77421"/>
            <a:ext cx="11627892" cy="6400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(2) </a:t>
            </a:r>
            <a:r>
              <a:rPr lang="en-US" sz="36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wb‡Kj-K¨vWwgqvg</a:t>
            </a:r>
            <a:r>
              <a:rPr lang="en-US" sz="36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A¨vjKvjvBb</a:t>
            </a:r>
            <a:r>
              <a:rPr lang="en-US" sz="36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e¨vUvwit</a:t>
            </a:r>
            <a:endParaRPr lang="en-US" sz="3600" b="1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e¨vUvwi‡K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ms‡ÿ‡c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wb‡Kj-K¨vWwgqvg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GB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e¨vUvwi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1910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mvj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BD‡ivc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1945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ci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Av‡gwiKv‡Z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e¨eûZ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Avm‡Q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253212"/>
              </p:ext>
            </p:extLst>
          </p:nvPr>
        </p:nvGraphicFramePr>
        <p:xfrm>
          <a:off x="163772" y="1378424"/>
          <a:ext cx="11818962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721"/>
                <a:gridCol w="5841241"/>
              </a:tblGrid>
              <a:tr h="5479576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cv‡ki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wP‡Î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wb‡Kj-K¨vWwgqvg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A¨vjKvjvBb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e¨vUvwii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wewfbœ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Ask †`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Lv‡bv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Ask¸‡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wb¤œiæct</a:t>
                      </a:r>
                      <a:endParaRPr lang="en-US" sz="2800" b="1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(1) ‡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b‡MwUf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cøUt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wb‡Kj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nvB‡Wªv·vBW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Ni(OH)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b="1" baseline="-250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(2)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c‡RwUf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cøUt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K¨vWwgqvg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nvB‡Wªv·vBW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Cd(OH)</a:t>
                      </a:r>
                      <a:r>
                        <a:rPr lang="en-US" sz="2800" b="1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(3)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B‡jvK‡UªvjvBUt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GB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e¨vUvwi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B‡jvK‡UªvjvBU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n‡jv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Zij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cUvwkqvg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nvB‡Wªv·vBW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KOH),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A¨vjKvwj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 ‡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cøU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¸‡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Rvwj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AvKv‡ii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nq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hv‡Z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m~ÿ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¥ wQ`ªhy³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wb‡K‡ji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cÖ‡jc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†`qv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c‡KU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D³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c‡KU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¸‡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c`v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‡_©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c~Y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© _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v‡K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369" y="1514901"/>
            <a:ext cx="5837084" cy="534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6283</TotalTime>
  <Words>2028</Words>
  <Application>Microsoft Office PowerPoint</Application>
  <PresentationFormat>Widescreen</PresentationFormat>
  <Paragraphs>103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ParashSushreeMJ</vt:lpstr>
      <vt:lpstr>SutonnyMJ</vt:lpstr>
      <vt:lpstr>Times New Roman</vt:lpstr>
      <vt:lpstr>Office Theme</vt:lpstr>
      <vt:lpstr>cvV cwiwPwZ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Generation of Electrical Enargy</dc:title>
  <dc:creator>nazmulpc</dc:creator>
  <cp:lastModifiedBy>STEP</cp:lastModifiedBy>
  <cp:revision>789</cp:revision>
  <dcterms:created xsi:type="dcterms:W3CDTF">2019-10-12T20:08:54Z</dcterms:created>
  <dcterms:modified xsi:type="dcterms:W3CDTF">2023-10-11T08:53:28Z</dcterms:modified>
</cp:coreProperties>
</file>